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Lst>
  <p:sldSz cy="6858000" cx="12192000"/>
  <p:notesSz cx="6858000" cy="9144000"/>
  <p:embeddedFontLst>
    <p:embeddedFont>
      <p:font typeface="Playfair Display Medium"/>
      <p:regular r:id="rId87"/>
      <p:bold r:id="rId88"/>
      <p:italic r:id="rId89"/>
      <p:boldItalic r:id="rId90"/>
    </p:embeddedFont>
    <p:embeddedFont>
      <p:font typeface="Playfair Display"/>
      <p:regular r:id="rId91"/>
      <p:bold r:id="rId92"/>
      <p:italic r:id="rId93"/>
      <p:boldItalic r:id="rId94"/>
    </p:embeddedFont>
    <p:embeddedFont>
      <p:font typeface="Century Schoolbook"/>
      <p:regular r:id="rId95"/>
      <p:bold r:id="rId96"/>
      <p:italic r:id="rId97"/>
      <p:boldItalic r:id="rId98"/>
    </p:embeddedFont>
    <p:embeddedFont>
      <p:font typeface="Playfair Display SemiBold"/>
      <p:regular r:id="rId99"/>
      <p:bold r:id="rId100"/>
      <p:italic r:id="rId101"/>
      <p:boldItalic r:id="rId102"/>
    </p:embeddedFont>
    <p:embeddedFont>
      <p:font typeface="Century Gothic"/>
      <p:regular r:id="rId103"/>
      <p:bold r:id="rId104"/>
      <p:italic r:id="rId105"/>
      <p:boldItalic r:id="rId10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07" roundtripDataSignature="AMtx7miHQ2otblo+EXBFkouLLO9Nd5tlW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customschemas.google.com/relationships/presentationmetadata" Target="metadata"/><Relationship Id="rId106" Type="http://schemas.openxmlformats.org/officeDocument/2006/relationships/font" Target="fonts/CenturyGothic-boldItalic.fntdata"/><Relationship Id="rId105" Type="http://schemas.openxmlformats.org/officeDocument/2006/relationships/font" Target="fonts/CenturyGothic-italic.fntdata"/><Relationship Id="rId104" Type="http://schemas.openxmlformats.org/officeDocument/2006/relationships/font" Target="fonts/CenturyGothic-bold.fntdata"/><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font" Target="fonts/CenturyGothic-regular.fntdata"/><Relationship Id="rId102" Type="http://schemas.openxmlformats.org/officeDocument/2006/relationships/font" Target="fonts/PlayfairDisplaySemiBold-boldItalic.fntdata"/><Relationship Id="rId101" Type="http://schemas.openxmlformats.org/officeDocument/2006/relationships/font" Target="fonts/PlayfairDisplaySemiBold-italic.fntdata"/><Relationship Id="rId100" Type="http://schemas.openxmlformats.org/officeDocument/2006/relationships/font" Target="fonts/PlayfairDisplaySemiBold-bold.fnt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font" Target="fonts/CenturySchoolbook-regular.fntdata"/><Relationship Id="rId94" Type="http://schemas.openxmlformats.org/officeDocument/2006/relationships/font" Target="fonts/PlayfairDisplay-boldItalic.fntdata"/><Relationship Id="rId97" Type="http://schemas.openxmlformats.org/officeDocument/2006/relationships/font" Target="fonts/CenturySchoolbook-italic.fntdata"/><Relationship Id="rId96" Type="http://schemas.openxmlformats.org/officeDocument/2006/relationships/font" Target="fonts/CenturySchoolbook-bold.fntdata"/><Relationship Id="rId11" Type="http://schemas.openxmlformats.org/officeDocument/2006/relationships/slide" Target="slides/slide6.xml"/><Relationship Id="rId99" Type="http://schemas.openxmlformats.org/officeDocument/2006/relationships/font" Target="fonts/PlayfairDisplaySemiBold-regular.fntdata"/><Relationship Id="rId10" Type="http://schemas.openxmlformats.org/officeDocument/2006/relationships/slide" Target="slides/slide5.xml"/><Relationship Id="rId98" Type="http://schemas.openxmlformats.org/officeDocument/2006/relationships/font" Target="fonts/CenturySchoolbook-boldItalic.fntdata"/><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font" Target="fonts/PlayfairDisplay-regular.fntdata"/><Relationship Id="rId90" Type="http://schemas.openxmlformats.org/officeDocument/2006/relationships/font" Target="fonts/PlayfairDisplayMedium-boldItalic.fntdata"/><Relationship Id="rId93" Type="http://schemas.openxmlformats.org/officeDocument/2006/relationships/font" Target="fonts/PlayfairDisplay-italic.fntdata"/><Relationship Id="rId92" Type="http://schemas.openxmlformats.org/officeDocument/2006/relationships/font" Target="fonts/PlayfairDisplay-bold.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font" Target="fonts/PlayfairDisplayMedium-bold.fntdata"/><Relationship Id="rId87" Type="http://schemas.openxmlformats.org/officeDocument/2006/relationships/font" Target="fonts/PlayfairDisplayMedium-regular.fntdata"/><Relationship Id="rId89" Type="http://schemas.openxmlformats.org/officeDocument/2006/relationships/font" Target="fonts/PlayfairDisplayMedium-italic.fntdata"/><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7"/>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rgbClr val="000000"/>
                </a:solidFill>
                <a:latin typeface="Century Schoolbook"/>
                <a:ea typeface="Century Schoolbook"/>
                <a:cs typeface="Century Schoolbook"/>
                <a:sym typeface="Century Schoolbook"/>
              </a:defRPr>
            </a:lvl1pPr>
            <a:lvl2pPr lvl="1" marR="0" rtl="0" algn="l">
              <a:lnSpc>
                <a:spcPct val="100000"/>
              </a:lnSpc>
              <a:spcBef>
                <a:spcPts val="0"/>
              </a:spcBef>
              <a:spcAft>
                <a:spcPts val="0"/>
              </a:spcAft>
              <a:buSzPts val="1400"/>
              <a:buNone/>
              <a:defRPr b="0" i="0" sz="1800" u="none" cap="none" strike="noStrike">
                <a:solidFill>
                  <a:srgbClr val="000000"/>
                </a:solidFill>
                <a:latin typeface="Century Schoolbook"/>
                <a:ea typeface="Century Schoolbook"/>
                <a:cs typeface="Century Schoolbook"/>
                <a:sym typeface="Century Schoolbook"/>
              </a:defRPr>
            </a:lvl2pPr>
            <a:lvl3pPr lvl="2" marR="0" rtl="0" algn="l">
              <a:lnSpc>
                <a:spcPct val="100000"/>
              </a:lnSpc>
              <a:spcBef>
                <a:spcPts val="0"/>
              </a:spcBef>
              <a:spcAft>
                <a:spcPts val="0"/>
              </a:spcAft>
              <a:buSzPts val="1400"/>
              <a:buNone/>
              <a:defRPr b="0" i="0" sz="1800" u="none" cap="none" strike="noStrike">
                <a:solidFill>
                  <a:srgbClr val="000000"/>
                </a:solidFill>
                <a:latin typeface="Century Schoolbook"/>
                <a:ea typeface="Century Schoolbook"/>
                <a:cs typeface="Century Schoolbook"/>
                <a:sym typeface="Century Schoolbook"/>
              </a:defRPr>
            </a:lvl3pPr>
            <a:lvl4pPr lvl="3" marR="0" rtl="0" algn="l">
              <a:lnSpc>
                <a:spcPct val="100000"/>
              </a:lnSpc>
              <a:spcBef>
                <a:spcPts val="0"/>
              </a:spcBef>
              <a:spcAft>
                <a:spcPts val="0"/>
              </a:spcAft>
              <a:buSzPts val="1400"/>
              <a:buNone/>
              <a:defRPr b="0" i="0" sz="1800" u="none" cap="none" strike="noStrike">
                <a:solidFill>
                  <a:srgbClr val="000000"/>
                </a:solidFill>
                <a:latin typeface="Century Schoolbook"/>
                <a:ea typeface="Century Schoolbook"/>
                <a:cs typeface="Century Schoolbook"/>
                <a:sym typeface="Century Schoolbook"/>
              </a:defRPr>
            </a:lvl4pPr>
            <a:lvl5pPr lvl="4" marR="0" rtl="0" algn="l">
              <a:lnSpc>
                <a:spcPct val="100000"/>
              </a:lnSpc>
              <a:spcBef>
                <a:spcPts val="0"/>
              </a:spcBef>
              <a:spcAft>
                <a:spcPts val="0"/>
              </a:spcAft>
              <a:buSzPts val="1400"/>
              <a:buNone/>
              <a:defRPr b="0" i="0" sz="1800" u="none" cap="none" strike="noStrike">
                <a:solidFill>
                  <a:srgbClr val="000000"/>
                </a:solidFill>
                <a:latin typeface="Century Schoolbook"/>
                <a:ea typeface="Century Schoolbook"/>
                <a:cs typeface="Century Schoolbook"/>
                <a:sym typeface="Century Schoolbook"/>
              </a:defRPr>
            </a:lvl5pPr>
            <a:lvl6pPr lvl="5" marR="0" rtl="0" algn="l">
              <a:lnSpc>
                <a:spcPct val="100000"/>
              </a:lnSpc>
              <a:spcBef>
                <a:spcPts val="0"/>
              </a:spcBef>
              <a:spcAft>
                <a:spcPts val="0"/>
              </a:spcAft>
              <a:buSzPts val="1400"/>
              <a:buNone/>
              <a:defRPr b="0" i="0" sz="1800" u="none" cap="none" strike="noStrike">
                <a:solidFill>
                  <a:srgbClr val="000000"/>
                </a:solidFill>
                <a:latin typeface="Century Schoolbook"/>
                <a:ea typeface="Century Schoolbook"/>
                <a:cs typeface="Century Schoolbook"/>
                <a:sym typeface="Century Schoolbook"/>
              </a:defRPr>
            </a:lvl6pPr>
            <a:lvl7pPr lvl="6" marR="0" rtl="0" algn="l">
              <a:lnSpc>
                <a:spcPct val="100000"/>
              </a:lnSpc>
              <a:spcBef>
                <a:spcPts val="0"/>
              </a:spcBef>
              <a:spcAft>
                <a:spcPts val="0"/>
              </a:spcAft>
              <a:buSzPts val="1400"/>
              <a:buNone/>
              <a:defRPr b="0" i="0" sz="1800" u="none" cap="none" strike="noStrike">
                <a:solidFill>
                  <a:srgbClr val="000000"/>
                </a:solidFill>
                <a:latin typeface="Century Schoolbook"/>
                <a:ea typeface="Century Schoolbook"/>
                <a:cs typeface="Century Schoolbook"/>
                <a:sym typeface="Century Schoolbook"/>
              </a:defRPr>
            </a:lvl7pPr>
            <a:lvl8pPr lvl="7" marR="0" rtl="0" algn="l">
              <a:lnSpc>
                <a:spcPct val="100000"/>
              </a:lnSpc>
              <a:spcBef>
                <a:spcPts val="0"/>
              </a:spcBef>
              <a:spcAft>
                <a:spcPts val="0"/>
              </a:spcAft>
              <a:buSzPts val="1400"/>
              <a:buNone/>
              <a:defRPr b="0" i="0" sz="1800" u="none" cap="none" strike="noStrike">
                <a:solidFill>
                  <a:srgbClr val="000000"/>
                </a:solidFill>
                <a:latin typeface="Century Schoolbook"/>
                <a:ea typeface="Century Schoolbook"/>
                <a:cs typeface="Century Schoolbook"/>
                <a:sym typeface="Century Schoolbook"/>
              </a:defRPr>
            </a:lvl8pPr>
            <a:lvl9pPr lvl="8" marR="0" rtl="0" algn="l">
              <a:lnSpc>
                <a:spcPct val="100000"/>
              </a:lnSpc>
              <a:spcBef>
                <a:spcPts val="0"/>
              </a:spcBef>
              <a:spcAft>
                <a:spcPts val="0"/>
              </a:spcAft>
              <a:buSzPts val="1400"/>
              <a:buNone/>
              <a:defRPr b="0" i="0" sz="1800" u="none" cap="none" strike="noStrike">
                <a:solidFill>
                  <a:srgbClr val="000000"/>
                </a:solidFill>
                <a:latin typeface="Century Schoolbook"/>
                <a:ea typeface="Century Schoolbook"/>
                <a:cs typeface="Century Schoolbook"/>
                <a:sym typeface="Century Schoolbook"/>
              </a:defRPr>
            </a:lvl9pPr>
          </a:lstStyle>
          <a:p/>
        </p:txBody>
      </p:sp>
      <p:sp>
        <p:nvSpPr>
          <p:cNvPr id="4" name="Google Shape;4;n"/>
          <p:cNvSpPr txBox="1"/>
          <p:nvPr>
            <p:ph idx="10" type="dt"/>
          </p:nvPr>
        </p:nvSpPr>
        <p:spPr>
          <a:xfrm>
            <a:off x="3884612" y="0"/>
            <a:ext cx="2971800" cy="458787"/>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SzPts val="1400"/>
              <a:buNone/>
              <a:defRPr b="0" i="0" sz="12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rgbClr val="000000"/>
                </a:solidFill>
                <a:latin typeface="Century Schoolbook"/>
                <a:ea typeface="Century Schoolbook"/>
                <a:cs typeface="Century Schoolbook"/>
                <a:sym typeface="Century Schoolbook"/>
              </a:defRPr>
            </a:lvl2pPr>
            <a:lvl3pPr lvl="2" marR="0" rtl="0" algn="l">
              <a:lnSpc>
                <a:spcPct val="100000"/>
              </a:lnSpc>
              <a:spcBef>
                <a:spcPts val="0"/>
              </a:spcBef>
              <a:spcAft>
                <a:spcPts val="0"/>
              </a:spcAft>
              <a:buSzPts val="1400"/>
              <a:buNone/>
              <a:defRPr b="0" i="0" sz="1800" u="none" cap="none" strike="noStrike">
                <a:solidFill>
                  <a:srgbClr val="000000"/>
                </a:solidFill>
                <a:latin typeface="Century Schoolbook"/>
                <a:ea typeface="Century Schoolbook"/>
                <a:cs typeface="Century Schoolbook"/>
                <a:sym typeface="Century Schoolbook"/>
              </a:defRPr>
            </a:lvl3pPr>
            <a:lvl4pPr lvl="3" marR="0" rtl="0" algn="l">
              <a:lnSpc>
                <a:spcPct val="100000"/>
              </a:lnSpc>
              <a:spcBef>
                <a:spcPts val="0"/>
              </a:spcBef>
              <a:spcAft>
                <a:spcPts val="0"/>
              </a:spcAft>
              <a:buSzPts val="1400"/>
              <a:buNone/>
              <a:defRPr b="0" i="0" sz="1800" u="none" cap="none" strike="noStrike">
                <a:solidFill>
                  <a:srgbClr val="000000"/>
                </a:solidFill>
                <a:latin typeface="Century Schoolbook"/>
                <a:ea typeface="Century Schoolbook"/>
                <a:cs typeface="Century Schoolbook"/>
                <a:sym typeface="Century Schoolbook"/>
              </a:defRPr>
            </a:lvl4pPr>
            <a:lvl5pPr lvl="4" marR="0" rtl="0" algn="l">
              <a:lnSpc>
                <a:spcPct val="100000"/>
              </a:lnSpc>
              <a:spcBef>
                <a:spcPts val="0"/>
              </a:spcBef>
              <a:spcAft>
                <a:spcPts val="0"/>
              </a:spcAft>
              <a:buSzPts val="1400"/>
              <a:buNone/>
              <a:defRPr b="0" i="0" sz="1800" u="none" cap="none" strike="noStrike">
                <a:solidFill>
                  <a:srgbClr val="000000"/>
                </a:solidFill>
                <a:latin typeface="Century Schoolbook"/>
                <a:ea typeface="Century Schoolbook"/>
                <a:cs typeface="Century Schoolbook"/>
                <a:sym typeface="Century Schoolbook"/>
              </a:defRPr>
            </a:lvl5pPr>
            <a:lvl6pPr lvl="5" marR="0" rtl="0" algn="l">
              <a:lnSpc>
                <a:spcPct val="100000"/>
              </a:lnSpc>
              <a:spcBef>
                <a:spcPts val="0"/>
              </a:spcBef>
              <a:spcAft>
                <a:spcPts val="0"/>
              </a:spcAft>
              <a:buSzPts val="1400"/>
              <a:buNone/>
              <a:defRPr b="0" i="0" sz="1800" u="none" cap="none" strike="noStrike">
                <a:solidFill>
                  <a:srgbClr val="000000"/>
                </a:solidFill>
                <a:latin typeface="Century Schoolbook"/>
                <a:ea typeface="Century Schoolbook"/>
                <a:cs typeface="Century Schoolbook"/>
                <a:sym typeface="Century Schoolbook"/>
              </a:defRPr>
            </a:lvl6pPr>
            <a:lvl7pPr lvl="6" marR="0" rtl="0" algn="l">
              <a:lnSpc>
                <a:spcPct val="100000"/>
              </a:lnSpc>
              <a:spcBef>
                <a:spcPts val="0"/>
              </a:spcBef>
              <a:spcAft>
                <a:spcPts val="0"/>
              </a:spcAft>
              <a:buSzPts val="1400"/>
              <a:buNone/>
              <a:defRPr b="0" i="0" sz="1800" u="none" cap="none" strike="noStrike">
                <a:solidFill>
                  <a:srgbClr val="000000"/>
                </a:solidFill>
                <a:latin typeface="Century Schoolbook"/>
                <a:ea typeface="Century Schoolbook"/>
                <a:cs typeface="Century Schoolbook"/>
                <a:sym typeface="Century Schoolbook"/>
              </a:defRPr>
            </a:lvl7pPr>
            <a:lvl8pPr lvl="7" marR="0" rtl="0" algn="l">
              <a:lnSpc>
                <a:spcPct val="100000"/>
              </a:lnSpc>
              <a:spcBef>
                <a:spcPts val="0"/>
              </a:spcBef>
              <a:spcAft>
                <a:spcPts val="0"/>
              </a:spcAft>
              <a:buSzPts val="1400"/>
              <a:buNone/>
              <a:defRPr b="0" i="0" sz="1800" u="none" cap="none" strike="noStrike">
                <a:solidFill>
                  <a:srgbClr val="000000"/>
                </a:solidFill>
                <a:latin typeface="Century Schoolbook"/>
                <a:ea typeface="Century Schoolbook"/>
                <a:cs typeface="Century Schoolbook"/>
                <a:sym typeface="Century Schoolbook"/>
              </a:defRPr>
            </a:lvl8pPr>
            <a:lvl9pPr lvl="8" marR="0" rtl="0" algn="l">
              <a:lnSpc>
                <a:spcPct val="100000"/>
              </a:lnSpc>
              <a:spcBef>
                <a:spcPts val="0"/>
              </a:spcBef>
              <a:spcAft>
                <a:spcPts val="0"/>
              </a:spcAft>
              <a:buSzPts val="1400"/>
              <a:buNone/>
              <a:defRPr b="0" i="0" sz="1800" u="none" cap="none" strike="noStrike">
                <a:solidFill>
                  <a:srgbClr val="000000"/>
                </a:solidFill>
                <a:latin typeface="Century Schoolbook"/>
                <a:ea typeface="Century Schoolbook"/>
                <a:cs typeface="Century Schoolbook"/>
                <a:sym typeface="Century Schoolbook"/>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7" name="Google Shape;7;n"/>
          <p:cNvSpPr txBox="1"/>
          <p:nvPr>
            <p:ph idx="11" type="ftr"/>
          </p:nvPr>
        </p:nvSpPr>
        <p:spPr>
          <a:xfrm>
            <a:off x="0" y="8685212"/>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rgbClr val="000000"/>
                </a:solidFill>
                <a:latin typeface="Century Schoolbook"/>
                <a:ea typeface="Century Schoolbook"/>
                <a:cs typeface="Century Schoolbook"/>
                <a:sym typeface="Century Schoolbook"/>
              </a:defRPr>
            </a:lvl1pPr>
            <a:lvl2pPr lvl="1" marR="0" rtl="0" algn="l">
              <a:lnSpc>
                <a:spcPct val="100000"/>
              </a:lnSpc>
              <a:spcBef>
                <a:spcPts val="0"/>
              </a:spcBef>
              <a:spcAft>
                <a:spcPts val="0"/>
              </a:spcAft>
              <a:buSzPts val="1400"/>
              <a:buNone/>
              <a:defRPr b="0" i="0" sz="1800" u="none" cap="none" strike="noStrike">
                <a:solidFill>
                  <a:srgbClr val="000000"/>
                </a:solidFill>
                <a:latin typeface="Century Schoolbook"/>
                <a:ea typeface="Century Schoolbook"/>
                <a:cs typeface="Century Schoolbook"/>
                <a:sym typeface="Century Schoolbook"/>
              </a:defRPr>
            </a:lvl2pPr>
            <a:lvl3pPr lvl="2" marR="0" rtl="0" algn="l">
              <a:lnSpc>
                <a:spcPct val="100000"/>
              </a:lnSpc>
              <a:spcBef>
                <a:spcPts val="0"/>
              </a:spcBef>
              <a:spcAft>
                <a:spcPts val="0"/>
              </a:spcAft>
              <a:buSzPts val="1400"/>
              <a:buNone/>
              <a:defRPr b="0" i="0" sz="1800" u="none" cap="none" strike="noStrike">
                <a:solidFill>
                  <a:srgbClr val="000000"/>
                </a:solidFill>
                <a:latin typeface="Century Schoolbook"/>
                <a:ea typeface="Century Schoolbook"/>
                <a:cs typeface="Century Schoolbook"/>
                <a:sym typeface="Century Schoolbook"/>
              </a:defRPr>
            </a:lvl3pPr>
            <a:lvl4pPr lvl="3" marR="0" rtl="0" algn="l">
              <a:lnSpc>
                <a:spcPct val="100000"/>
              </a:lnSpc>
              <a:spcBef>
                <a:spcPts val="0"/>
              </a:spcBef>
              <a:spcAft>
                <a:spcPts val="0"/>
              </a:spcAft>
              <a:buSzPts val="1400"/>
              <a:buNone/>
              <a:defRPr b="0" i="0" sz="1800" u="none" cap="none" strike="noStrike">
                <a:solidFill>
                  <a:srgbClr val="000000"/>
                </a:solidFill>
                <a:latin typeface="Century Schoolbook"/>
                <a:ea typeface="Century Schoolbook"/>
                <a:cs typeface="Century Schoolbook"/>
                <a:sym typeface="Century Schoolbook"/>
              </a:defRPr>
            </a:lvl4pPr>
            <a:lvl5pPr lvl="4" marR="0" rtl="0" algn="l">
              <a:lnSpc>
                <a:spcPct val="100000"/>
              </a:lnSpc>
              <a:spcBef>
                <a:spcPts val="0"/>
              </a:spcBef>
              <a:spcAft>
                <a:spcPts val="0"/>
              </a:spcAft>
              <a:buSzPts val="1400"/>
              <a:buNone/>
              <a:defRPr b="0" i="0" sz="1800" u="none" cap="none" strike="noStrike">
                <a:solidFill>
                  <a:srgbClr val="000000"/>
                </a:solidFill>
                <a:latin typeface="Century Schoolbook"/>
                <a:ea typeface="Century Schoolbook"/>
                <a:cs typeface="Century Schoolbook"/>
                <a:sym typeface="Century Schoolbook"/>
              </a:defRPr>
            </a:lvl5pPr>
            <a:lvl6pPr lvl="5" marR="0" rtl="0" algn="l">
              <a:lnSpc>
                <a:spcPct val="100000"/>
              </a:lnSpc>
              <a:spcBef>
                <a:spcPts val="0"/>
              </a:spcBef>
              <a:spcAft>
                <a:spcPts val="0"/>
              </a:spcAft>
              <a:buSzPts val="1400"/>
              <a:buNone/>
              <a:defRPr b="0" i="0" sz="1800" u="none" cap="none" strike="noStrike">
                <a:solidFill>
                  <a:srgbClr val="000000"/>
                </a:solidFill>
                <a:latin typeface="Century Schoolbook"/>
                <a:ea typeface="Century Schoolbook"/>
                <a:cs typeface="Century Schoolbook"/>
                <a:sym typeface="Century Schoolbook"/>
              </a:defRPr>
            </a:lvl6pPr>
            <a:lvl7pPr lvl="6" marR="0" rtl="0" algn="l">
              <a:lnSpc>
                <a:spcPct val="100000"/>
              </a:lnSpc>
              <a:spcBef>
                <a:spcPts val="0"/>
              </a:spcBef>
              <a:spcAft>
                <a:spcPts val="0"/>
              </a:spcAft>
              <a:buSzPts val="1400"/>
              <a:buNone/>
              <a:defRPr b="0" i="0" sz="1800" u="none" cap="none" strike="noStrike">
                <a:solidFill>
                  <a:srgbClr val="000000"/>
                </a:solidFill>
                <a:latin typeface="Century Schoolbook"/>
                <a:ea typeface="Century Schoolbook"/>
                <a:cs typeface="Century Schoolbook"/>
                <a:sym typeface="Century Schoolbook"/>
              </a:defRPr>
            </a:lvl7pPr>
            <a:lvl8pPr lvl="7" marR="0" rtl="0" algn="l">
              <a:lnSpc>
                <a:spcPct val="100000"/>
              </a:lnSpc>
              <a:spcBef>
                <a:spcPts val="0"/>
              </a:spcBef>
              <a:spcAft>
                <a:spcPts val="0"/>
              </a:spcAft>
              <a:buSzPts val="1400"/>
              <a:buNone/>
              <a:defRPr b="0" i="0" sz="1800" u="none" cap="none" strike="noStrike">
                <a:solidFill>
                  <a:srgbClr val="000000"/>
                </a:solidFill>
                <a:latin typeface="Century Schoolbook"/>
                <a:ea typeface="Century Schoolbook"/>
                <a:cs typeface="Century Schoolbook"/>
                <a:sym typeface="Century Schoolbook"/>
              </a:defRPr>
            </a:lvl8pPr>
            <a:lvl9pPr lvl="8" marR="0" rtl="0" algn="l">
              <a:lnSpc>
                <a:spcPct val="100000"/>
              </a:lnSpc>
              <a:spcBef>
                <a:spcPts val="0"/>
              </a:spcBef>
              <a:spcAft>
                <a:spcPts val="0"/>
              </a:spcAft>
              <a:buSzPts val="1400"/>
              <a:buNone/>
              <a:defRPr b="0" i="0" sz="1800" u="none" cap="none" strike="noStrike">
                <a:solidFill>
                  <a:srgbClr val="000000"/>
                </a:solidFill>
                <a:latin typeface="Century Schoolbook"/>
                <a:ea typeface="Century Schoolbook"/>
                <a:cs typeface="Century Schoolbook"/>
                <a:sym typeface="Century Schoolbook"/>
              </a:defRPr>
            </a:lvl9pPr>
          </a:lstStyle>
          <a:p/>
        </p:txBody>
      </p:sp>
      <p:sp>
        <p:nvSpPr>
          <p:cNvPr id="8" name="Google Shape;8;n"/>
          <p:cNvSpPr txBox="1"/>
          <p:nvPr>
            <p:ph idx="12" type="sldNum"/>
          </p:nvPr>
        </p:nvSpPr>
        <p:spPr>
          <a:xfrm>
            <a:off x="3884612" y="8685212"/>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1e71790a807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1e71790a807_0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 name="Google Shape;101;g1e71790a807_0_1:notes"/>
          <p:cNvSpPr txBox="1"/>
          <p:nvPr>
            <p:ph idx="12" type="sldNum"/>
          </p:nvPr>
        </p:nvSpPr>
        <p:spPr>
          <a:xfrm>
            <a:off x="3884612" y="8685212"/>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1e71790a807_0_5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 name="Google Shape;176;g1e71790a807_0_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1e71790a807_0_6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 name="Google Shape;185;g1e71790a807_0_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1e71790a807_0_7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 name="Google Shape;194;g1e71790a807_0_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1e71790a807_0_8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 name="Google Shape;203;g1e71790a807_0_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1e71790a807_0_8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1" name="Google Shape;211;g1e71790a807_0_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0" name="Google Shape;22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1e7b71c00e7_3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1e7b71c00e7_3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7" name="Google Shape;227;g1e7b71c00e7_3_6:notes"/>
          <p:cNvSpPr txBox="1"/>
          <p:nvPr>
            <p:ph idx="12" type="sldNum"/>
          </p:nvPr>
        </p:nvSpPr>
        <p:spPr>
          <a:xfrm>
            <a:off x="3884612" y="8685212"/>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2" name="Google Shape;23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8" name="Google Shape;23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1e7b71c00e7_3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1e7b71c00e7_3_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5" name="Google Shape;245;g1e7b71c00e7_3_13:notes"/>
          <p:cNvSpPr txBox="1"/>
          <p:nvPr>
            <p:ph idx="12" type="sldNum"/>
          </p:nvPr>
        </p:nvSpPr>
        <p:spPr>
          <a:xfrm>
            <a:off x="3884612" y="8685212"/>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 name="Google Shape;10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1e71790a807_0_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1e71790a807_0_10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2" name="Google Shape;252;g1e71790a807_0_105:notes"/>
          <p:cNvSpPr txBox="1"/>
          <p:nvPr>
            <p:ph idx="12" type="sldNum"/>
          </p:nvPr>
        </p:nvSpPr>
        <p:spPr>
          <a:xfrm>
            <a:off x="3884612" y="8685212"/>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1e7b71c00e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1e7b71c00e7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9" name="Google Shape;259;g1e7b71c00e7_0_0:notes"/>
          <p:cNvSpPr txBox="1"/>
          <p:nvPr>
            <p:ph idx="12" type="sldNum"/>
          </p:nvPr>
        </p:nvSpPr>
        <p:spPr>
          <a:xfrm>
            <a:off x="3884612" y="8685212"/>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49a1c6fd71e07355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49a1c6fd71e07355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6" name="Google Shape;266;g49a1c6fd71e07355_0:notes"/>
          <p:cNvSpPr txBox="1"/>
          <p:nvPr>
            <p:ph idx="12" type="sldNum"/>
          </p:nvPr>
        </p:nvSpPr>
        <p:spPr>
          <a:xfrm>
            <a:off x="3884612" y="8685212"/>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49a1c6fd71e07355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49a1c6fd71e07355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2" name="Google Shape;272;g49a1c6fd71e07355_6:notes"/>
          <p:cNvSpPr txBox="1"/>
          <p:nvPr>
            <p:ph idx="12" type="sldNum"/>
          </p:nvPr>
        </p:nvSpPr>
        <p:spPr>
          <a:xfrm>
            <a:off x="3884612" y="8685212"/>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Kelly</a:t>
            </a:r>
            <a:endParaRPr/>
          </a:p>
        </p:txBody>
      </p:sp>
      <p:sp>
        <p:nvSpPr>
          <p:cNvPr id="277" name="Google Shape;277;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155a82e7e04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155a82e7e04_0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5" name="Google Shape;285;g155a82e7e04_0_6:notes"/>
          <p:cNvSpPr txBox="1"/>
          <p:nvPr>
            <p:ph idx="12" type="sldNum"/>
          </p:nvPr>
        </p:nvSpPr>
        <p:spPr>
          <a:xfrm>
            <a:off x="3884612" y="8685212"/>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292" name="Google Shape;292;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rtl="0" algn="l">
              <a:lnSpc>
                <a:spcPct val="115000"/>
              </a:lnSpc>
              <a:spcBef>
                <a:spcPts val="1200"/>
              </a:spcBef>
              <a:spcAft>
                <a:spcPts val="0"/>
              </a:spcAft>
              <a:buClr>
                <a:schemeClr val="dk1"/>
              </a:buClr>
              <a:buSzPts val="1100"/>
              <a:buNone/>
            </a:pPr>
            <a:r>
              <a:rPr lang="en-US" sz="1000">
                <a:solidFill>
                  <a:schemeClr val="dk1"/>
                </a:solidFill>
                <a:highlight>
                  <a:srgbClr val="FFFFFF"/>
                </a:highlight>
              </a:rPr>
              <a:t>1. Have been a member of FNSA for at least one (1) year.</a:t>
            </a:r>
            <a:br>
              <a:rPr lang="en-US" sz="1000">
                <a:solidFill>
                  <a:schemeClr val="dk1"/>
                </a:solidFill>
                <a:highlight>
                  <a:srgbClr val="FFFFFF"/>
                </a:highlight>
              </a:rPr>
            </a:br>
            <a:r>
              <a:rPr lang="en-US" sz="1000">
                <a:solidFill>
                  <a:schemeClr val="dk1"/>
                </a:solidFill>
                <a:highlight>
                  <a:srgbClr val="FFFFFF"/>
                </a:highlight>
              </a:rPr>
              <a:t>2. Have held office previously on the local, state, or national level</a:t>
            </a:r>
            <a:br>
              <a:rPr lang="en-US" sz="1000">
                <a:solidFill>
                  <a:schemeClr val="dk1"/>
                </a:solidFill>
                <a:highlight>
                  <a:srgbClr val="FFFFFF"/>
                </a:highlight>
              </a:rPr>
            </a:br>
            <a:r>
              <a:rPr lang="en-US" sz="1000">
                <a:solidFill>
                  <a:schemeClr val="dk1"/>
                </a:solidFill>
                <a:highlight>
                  <a:srgbClr val="FFFFFF"/>
                </a:highlight>
              </a:rPr>
              <a:t>3. Have attended at least one (1) State or National Convention previous to the one (1)</a:t>
            </a:r>
            <a:br>
              <a:rPr lang="en-US" sz="1000">
                <a:solidFill>
                  <a:schemeClr val="dk1"/>
                </a:solidFill>
                <a:highlight>
                  <a:srgbClr val="FFFFFF"/>
                </a:highlight>
              </a:rPr>
            </a:br>
            <a:r>
              <a:rPr lang="en-US" sz="1000">
                <a:solidFill>
                  <a:schemeClr val="dk1"/>
                </a:solidFill>
                <a:highlight>
                  <a:srgbClr val="FFFFFF"/>
                </a:highlight>
              </a:rPr>
              <a:t>in which the nominee seeks to appear on the ballot</a:t>
            </a:r>
            <a:endParaRPr sz="1000">
              <a:solidFill>
                <a:schemeClr val="dk1"/>
              </a:solidFill>
              <a:highlight>
                <a:srgbClr val="FFFFFF"/>
              </a:highlight>
            </a:endParaRPr>
          </a:p>
          <a:p>
            <a:pPr indent="-228600" lvl="0" marL="457200" rtl="0" algn="l">
              <a:lnSpc>
                <a:spcPct val="115000"/>
              </a:lnSpc>
              <a:spcBef>
                <a:spcPts val="0"/>
              </a:spcBef>
              <a:spcAft>
                <a:spcPts val="0"/>
              </a:spcAft>
              <a:buClr>
                <a:schemeClr val="dk1"/>
              </a:buClr>
              <a:buSzPts val="1100"/>
              <a:buNone/>
            </a:pPr>
            <a:r>
              <a:rPr lang="en-US" sz="1000">
                <a:solidFill>
                  <a:schemeClr val="dk1"/>
                </a:solidFill>
                <a:highlight>
                  <a:srgbClr val="FFFFFF"/>
                </a:highlight>
              </a:rPr>
              <a:t>(g)  In the event there are no qualified candidates who meet the above criteria, any member may be considered at the discretion of the NEC and Executive Board.</a:t>
            </a:r>
            <a:endParaRPr sz="1000">
              <a:solidFill>
                <a:schemeClr val="dk1"/>
              </a:solidFill>
              <a:highlight>
                <a:srgbClr val="FFFFFF"/>
              </a:highlight>
            </a:endParaRPr>
          </a:p>
          <a:p>
            <a:pPr indent="0" lvl="0" marL="0" rtl="0" algn="l">
              <a:spcBef>
                <a:spcPts val="1200"/>
              </a:spcBef>
              <a:spcAft>
                <a:spcPts val="0"/>
              </a:spcAft>
              <a:buSzPts val="1800"/>
              <a:buNone/>
            </a:pPr>
            <a:r>
              <a:t/>
            </a:r>
            <a:endParaRPr/>
          </a:p>
        </p:txBody>
      </p:sp>
      <p:sp>
        <p:nvSpPr>
          <p:cNvPr id="293" name="Google Shape;293;p39:notes"/>
          <p:cNvSpPr txBox="1"/>
          <p:nvPr/>
        </p:nvSpPr>
        <p:spPr>
          <a:xfrm>
            <a:off x="3884612" y="8685212"/>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a:solidFill>
                  <a:srgbClr val="000000"/>
                </a:solidFill>
                <a:latin typeface="Calibri"/>
                <a:ea typeface="Calibri"/>
                <a:cs typeface="Calibri"/>
                <a:sym typeface="Calibri"/>
              </a:rPr>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155a82e7e04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155a82e7e04_0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 name="Google Shape;300;g155a82e7e04_0_12:notes"/>
          <p:cNvSpPr txBox="1"/>
          <p:nvPr>
            <p:ph idx="12" type="sldNum"/>
          </p:nvPr>
        </p:nvSpPr>
        <p:spPr>
          <a:xfrm>
            <a:off x="3884612" y="8685212"/>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 overall role of the Treasurer is to raise scholarship funds in order to help nursing students in their education. I raise the funds through leading the ways and means committee (which I will talk in further depth in the powerpoint), social media, pennies PRN, and through the Chapter SNA presidents. </a:t>
            </a:r>
            <a:endParaRPr/>
          </a:p>
        </p:txBody>
      </p:sp>
      <p:sp>
        <p:nvSpPr>
          <p:cNvPr id="306" name="Google Shape;306;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fec3135353_0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fec3135353_0_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4" name="Google Shape;314;gfec3135353_0_35:notes"/>
          <p:cNvSpPr txBox="1"/>
          <p:nvPr>
            <p:ph idx="12" type="sldNum"/>
          </p:nvPr>
        </p:nvSpPr>
        <p:spPr>
          <a:xfrm>
            <a:off x="3884612" y="8685212"/>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13967d6f1da_0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 name="Google Shape;115;g13967d6f1da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fec3135353_0_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fec3135353_0_4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1" name="Google Shape;321;gfec3135353_0_45:notes"/>
          <p:cNvSpPr txBox="1"/>
          <p:nvPr>
            <p:ph idx="12" type="sldNum"/>
          </p:nvPr>
        </p:nvSpPr>
        <p:spPr>
          <a:xfrm>
            <a:off x="3884612" y="8685212"/>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8" name="Google Shape;328;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15609e86a64_0_9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15609e86a64_0_98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We have 7 regions </a:t>
            </a:r>
            <a:endParaRPr/>
          </a:p>
          <a:p>
            <a:pPr indent="0" lvl="0" marL="0" rtl="0" algn="l">
              <a:spcBef>
                <a:spcPts val="0"/>
              </a:spcBef>
              <a:spcAft>
                <a:spcPts val="0"/>
              </a:spcAft>
              <a:buNone/>
            </a:pPr>
            <a:r>
              <a:rPr lang="en-US"/>
              <a:t>and each of those regions is assigned to a Director which serves as the </a:t>
            </a:r>
            <a:r>
              <a:rPr lang="en-US"/>
              <a:t>liaison</a:t>
            </a:r>
            <a:r>
              <a:rPr lang="en-US"/>
              <a:t> between the nursing schools in those regions and the Florida Nursing Students Association. </a:t>
            </a:r>
            <a:endParaRPr/>
          </a:p>
          <a:p>
            <a:pPr indent="0" lvl="0" marL="0" rtl="0" algn="l">
              <a:spcBef>
                <a:spcPts val="0"/>
              </a:spcBef>
              <a:spcAft>
                <a:spcPts val="0"/>
              </a:spcAft>
              <a:buNone/>
            </a:pPr>
            <a:r>
              <a:rPr lang="en-US"/>
              <a:t>In this map you can see more or less how these regions are divided. Later on I will show a few slides of the schools that correspond to each region so that you have an idea and know better which Director corresponds to you, if you ever need to contact them. </a:t>
            </a:r>
            <a:endParaRPr/>
          </a:p>
        </p:txBody>
      </p:sp>
      <p:sp>
        <p:nvSpPr>
          <p:cNvPr id="336" name="Google Shape;336;g15609e86a64_0_985:notes"/>
          <p:cNvSpPr txBox="1"/>
          <p:nvPr>
            <p:ph idx="12" type="sldNum"/>
          </p:nvPr>
        </p:nvSpPr>
        <p:spPr>
          <a:xfrm>
            <a:off x="3884612" y="8685212"/>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15609e86a64_0_13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2" name="Google Shape;342;g15609e86a64_0_13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13967d6f1da_0_8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8" name="Google Shape;348;g13967d6f1da_0_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6" name="Google Shape;356;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13967d6f1da_0_10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You can find your specific Region Director’s contact information in the FNSA website. </a:t>
            </a:r>
            <a:endParaRPr/>
          </a:p>
        </p:txBody>
      </p:sp>
      <p:sp>
        <p:nvSpPr>
          <p:cNvPr id="363" name="Google Shape;363;g13967d6f1da_0_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155853b8843_0_2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155853b8843_0_25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kelly</a:t>
            </a:r>
            <a:endParaRPr/>
          </a:p>
          <a:p>
            <a:pPr indent="0" lvl="0" marL="0" rtl="0" algn="l">
              <a:spcBef>
                <a:spcPts val="0"/>
              </a:spcBef>
              <a:spcAft>
                <a:spcPts val="0"/>
              </a:spcAft>
              <a:buNone/>
            </a:pPr>
            <a:r>
              <a:t/>
            </a:r>
            <a:endParaRPr/>
          </a:p>
        </p:txBody>
      </p:sp>
      <p:sp>
        <p:nvSpPr>
          <p:cNvPr id="371" name="Google Shape;371;g155853b8843_0_252:notes"/>
          <p:cNvSpPr txBox="1"/>
          <p:nvPr>
            <p:ph idx="12" type="sldNum"/>
          </p:nvPr>
        </p:nvSpPr>
        <p:spPr>
          <a:xfrm>
            <a:off x="3884612" y="8685212"/>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200"/>
              <a:t>Encourage preslating- can plan their </a:t>
            </a:r>
            <a:r>
              <a:rPr lang="en-US" sz="1200"/>
              <a:t>campaign</a:t>
            </a:r>
            <a:endParaRPr sz="1200"/>
          </a:p>
          <a:p>
            <a:pPr indent="0" lvl="0" marL="0" rtl="0" algn="l">
              <a:spcBef>
                <a:spcPts val="0"/>
              </a:spcBef>
              <a:spcAft>
                <a:spcPts val="0"/>
              </a:spcAft>
              <a:buNone/>
            </a:pPr>
            <a:r>
              <a:t/>
            </a:r>
            <a:endParaRPr sz="1200"/>
          </a:p>
          <a:p>
            <a:pPr indent="-76200" lvl="0" marL="0" rtl="0" algn="l">
              <a:spcBef>
                <a:spcPts val="0"/>
              </a:spcBef>
              <a:spcAft>
                <a:spcPts val="0"/>
              </a:spcAft>
              <a:buClr>
                <a:srgbClr val="6F6F74"/>
              </a:buClr>
              <a:buSzPts val="1200"/>
              <a:buChar char="•"/>
            </a:pPr>
            <a:r>
              <a:rPr lang="en-US" sz="1200">
                <a:solidFill>
                  <a:schemeClr val="dk1"/>
                </a:solidFill>
                <a:latin typeface="Georgia"/>
                <a:ea typeface="Georgia"/>
                <a:cs typeface="Georgia"/>
                <a:sym typeface="Georgia"/>
              </a:rPr>
              <a:t>Take the first step in pursuing your interest and involvement in serving as an Executive Board Member of the FNSA! </a:t>
            </a:r>
            <a:endParaRPr sz="1200">
              <a:solidFill>
                <a:schemeClr val="dk1"/>
              </a:solidFill>
              <a:latin typeface="Century Schoolbook"/>
              <a:ea typeface="Century Schoolbook"/>
              <a:cs typeface="Century Schoolbook"/>
              <a:sym typeface="Century Schoolbook"/>
            </a:endParaRPr>
          </a:p>
          <a:p>
            <a:pPr indent="0" lvl="0" marL="0" rtl="0" algn="l">
              <a:spcBef>
                <a:spcPts val="200"/>
              </a:spcBef>
              <a:spcAft>
                <a:spcPts val="0"/>
              </a:spcAft>
              <a:buClr>
                <a:srgbClr val="6F6F74"/>
              </a:buClr>
              <a:buSzPts val="2240"/>
              <a:buFont typeface="Arial"/>
              <a:buNone/>
            </a:pPr>
            <a:r>
              <a:t/>
            </a:r>
            <a:endParaRPr sz="1200">
              <a:solidFill>
                <a:schemeClr val="dk1"/>
              </a:solidFill>
              <a:latin typeface="Georgia"/>
              <a:ea typeface="Georgia"/>
              <a:cs typeface="Georgia"/>
              <a:sym typeface="Georgia"/>
            </a:endParaRPr>
          </a:p>
          <a:p>
            <a:pPr indent="-76200" lvl="0" marL="0" rtl="0" algn="l">
              <a:spcBef>
                <a:spcPts val="200"/>
              </a:spcBef>
              <a:spcAft>
                <a:spcPts val="0"/>
              </a:spcAft>
              <a:buClr>
                <a:srgbClr val="6F6F74"/>
              </a:buClr>
              <a:buSzPts val="1200"/>
              <a:buChar char="•"/>
            </a:pPr>
            <a:r>
              <a:rPr lang="en-US" sz="1200">
                <a:solidFill>
                  <a:schemeClr val="dk1"/>
                </a:solidFill>
                <a:latin typeface="Georgia"/>
                <a:ea typeface="Georgia"/>
                <a:cs typeface="Georgia"/>
                <a:sym typeface="Georgia"/>
              </a:rPr>
              <a:t>Check out the NEC Handbook on the FNSA website for details about the application process and eligibility requirements.</a:t>
            </a:r>
            <a:endParaRPr sz="1200">
              <a:solidFill>
                <a:schemeClr val="dk1"/>
              </a:solidFill>
              <a:latin typeface="Century Schoolbook"/>
              <a:ea typeface="Century Schoolbook"/>
              <a:cs typeface="Century Schoolbook"/>
              <a:sym typeface="Century Schoolbook"/>
            </a:endParaRPr>
          </a:p>
          <a:p>
            <a:pPr indent="-167322" lvl="0" marL="182562" rtl="0" algn="l">
              <a:spcBef>
                <a:spcPts val="0"/>
              </a:spcBef>
              <a:spcAft>
                <a:spcPts val="0"/>
              </a:spcAft>
              <a:buClr>
                <a:srgbClr val="6F6F74"/>
              </a:buClr>
              <a:buSzPts val="1200"/>
              <a:buChar char="•"/>
            </a:pPr>
            <a:r>
              <a:rPr lang="en-US" sz="1200">
                <a:solidFill>
                  <a:schemeClr val="dk1"/>
                </a:solidFill>
                <a:latin typeface="Georgia"/>
                <a:ea typeface="Georgia"/>
                <a:cs typeface="Georgia"/>
                <a:sym typeface="Georgia"/>
              </a:rPr>
              <a:t>Whether you want to serve as an Officer on the Executive Board, or work alongside your FNSA Representatives and serve on a Committee, there are many opportunities to explore.</a:t>
            </a:r>
            <a:endParaRPr sz="1200">
              <a:solidFill>
                <a:schemeClr val="dk1"/>
              </a:solidFill>
              <a:latin typeface="Century Schoolbook"/>
              <a:ea typeface="Century Schoolbook"/>
              <a:cs typeface="Century Schoolbook"/>
              <a:sym typeface="Century Schoolbook"/>
            </a:endParaRPr>
          </a:p>
          <a:p>
            <a:pPr indent="0" lvl="0" marL="0" rtl="0" algn="l">
              <a:spcBef>
                <a:spcPts val="200"/>
              </a:spcBef>
              <a:spcAft>
                <a:spcPts val="0"/>
              </a:spcAft>
              <a:buNone/>
            </a:pPr>
            <a:r>
              <a:t/>
            </a:r>
            <a:endParaRPr sz="1200">
              <a:solidFill>
                <a:schemeClr val="dk1"/>
              </a:solidFill>
              <a:latin typeface="Georgia"/>
              <a:ea typeface="Georgia"/>
              <a:cs typeface="Georgia"/>
              <a:sym typeface="Georgia"/>
            </a:endParaRPr>
          </a:p>
          <a:p>
            <a:pPr indent="-167322" lvl="0" marL="182562" rtl="0" algn="l">
              <a:spcBef>
                <a:spcPts val="200"/>
              </a:spcBef>
              <a:spcAft>
                <a:spcPts val="0"/>
              </a:spcAft>
              <a:buClr>
                <a:srgbClr val="6F6F74"/>
              </a:buClr>
              <a:buSzPts val="1200"/>
              <a:buChar char="•"/>
            </a:pPr>
            <a:r>
              <a:rPr lang="en-US" sz="1200">
                <a:solidFill>
                  <a:schemeClr val="dk1"/>
                </a:solidFill>
                <a:latin typeface="Georgia"/>
                <a:ea typeface="Georgia"/>
                <a:cs typeface="Georgia"/>
                <a:sym typeface="Georgia"/>
              </a:rPr>
              <a:t>The growth and success of the FNSA and Student Chapters throughout the State of Florida depend on the Board and student members, and it all starts with Nominations &amp; Elections.</a:t>
            </a:r>
            <a:endParaRPr sz="1200">
              <a:solidFill>
                <a:schemeClr val="dk1"/>
              </a:solidFill>
              <a:latin typeface="Georgia"/>
              <a:ea typeface="Georgia"/>
              <a:cs typeface="Georgia"/>
              <a:sym typeface="Georgia"/>
            </a:endParaRPr>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p:txBody>
      </p:sp>
      <p:sp>
        <p:nvSpPr>
          <p:cNvPr id="377" name="Google Shape;377;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1559c9d0ceb_6_5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1559c9d0ceb_6_53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5" name="Google Shape;385;g1559c9d0ceb_6_539:notes"/>
          <p:cNvSpPr txBox="1"/>
          <p:nvPr>
            <p:ph idx="12" type="sldNum"/>
          </p:nvPr>
        </p:nvSpPr>
        <p:spPr>
          <a:xfrm>
            <a:off x="3884612" y="8685212"/>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152355fd515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 name="Google Shape;124;g152355fd51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What is a resolution?</a:t>
            </a:r>
            <a:endParaRPr/>
          </a:p>
          <a:p>
            <a:pPr indent="0" lvl="0" marL="0" rtl="0" algn="l">
              <a:spcBef>
                <a:spcPts val="0"/>
              </a:spcBef>
              <a:spcAft>
                <a:spcPts val="0"/>
              </a:spcAft>
              <a:buNone/>
            </a:pPr>
            <a:r>
              <a:rPr lang="en-US"/>
              <a:t> </a:t>
            </a:r>
            <a:endParaRPr/>
          </a:p>
          <a:p>
            <a:pPr indent="0" lvl="0" marL="0" rtl="0" algn="l">
              <a:spcBef>
                <a:spcPts val="0"/>
              </a:spcBef>
              <a:spcAft>
                <a:spcPts val="0"/>
              </a:spcAft>
              <a:buNone/>
            </a:pPr>
            <a:r>
              <a:rPr lang="en-US"/>
              <a:t>A resolution is a </a:t>
            </a:r>
            <a:r>
              <a:rPr lang="en-US"/>
              <a:t>written</a:t>
            </a:r>
            <a:r>
              <a:rPr lang="en-US"/>
              <a:t> document proposing change or action. At the student level this is a way to be an active participant in the growth of our profession and the streamlining of policy and procedure.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Resolutions are comprised of many parts but at its core, its mini research that aims to propose a solution to a problem or concern in our field.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We’ll talk more about whereas and resolved statements in the future but here is a short video </a:t>
            </a:r>
            <a:r>
              <a:rPr lang="en-US"/>
              <a:t>referencing</a:t>
            </a:r>
            <a:r>
              <a:rPr lang="en-US"/>
              <a:t> how resolutions are presented for approval during our house of delegates meeting.</a:t>
            </a:r>
            <a:endParaRPr/>
          </a:p>
        </p:txBody>
      </p:sp>
      <p:sp>
        <p:nvSpPr>
          <p:cNvPr id="391" name="Google Shape;391;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15609e86a64_4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15609e86a64_4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8" name="Google Shape;398;g15609e86a64_4_0:notes"/>
          <p:cNvSpPr txBox="1"/>
          <p:nvPr>
            <p:ph idx="12" type="sldNum"/>
          </p:nvPr>
        </p:nvSpPr>
        <p:spPr>
          <a:xfrm>
            <a:off x="3884612" y="8685212"/>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1559c9d0ceb_6_64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So, how do you get started?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propose a topic of interest to a group of students at your school, seek faculty support if needed and host a resolution authors meeting.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Conduct research on your topic</a:t>
            </a:r>
            <a:endParaRPr/>
          </a:p>
          <a:p>
            <a:pPr indent="0" lvl="0" marL="0" rtl="0" algn="l">
              <a:spcBef>
                <a:spcPts val="0"/>
              </a:spcBef>
              <a:spcAft>
                <a:spcPts val="0"/>
              </a:spcAft>
              <a:buNone/>
            </a:pPr>
            <a:r>
              <a:rPr lang="en-US"/>
              <a:t>write your resolution using a </a:t>
            </a:r>
            <a:r>
              <a:rPr lang="en-US"/>
              <a:t>template we provide for you!</a:t>
            </a:r>
            <a:endParaRPr/>
          </a:p>
          <a:p>
            <a:pPr indent="0" lvl="0" marL="0" rtl="0" algn="l">
              <a:spcBef>
                <a:spcPts val="0"/>
              </a:spcBef>
              <a:spcAft>
                <a:spcPts val="0"/>
              </a:spcAft>
              <a:buNone/>
            </a:pPr>
            <a:r>
              <a:rPr lang="en-US"/>
              <a:t>and then present it at your annual convention.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Be ready to DEBATE! Pro and con statements will be presented from the floor.</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Once the session is concluded voting will take place to either approve or deny your resolution.</a:t>
            </a:r>
            <a:endParaRPr/>
          </a:p>
        </p:txBody>
      </p:sp>
      <p:sp>
        <p:nvSpPr>
          <p:cNvPr id="403" name="Google Shape;403;g1559c9d0ceb_6_6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1559c9d0ceb_6_65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This is a </a:t>
            </a:r>
            <a:r>
              <a:rPr lang="en-US"/>
              <a:t>list</a:t>
            </a:r>
            <a:r>
              <a:rPr lang="en-US"/>
              <a:t> of things your resolution submission needs to include:</a:t>
            </a:r>
            <a:endParaRPr/>
          </a:p>
          <a:p>
            <a:pPr indent="-317500" lvl="0" marL="457200" rtl="0" algn="l">
              <a:spcBef>
                <a:spcPts val="0"/>
              </a:spcBef>
              <a:spcAft>
                <a:spcPts val="0"/>
              </a:spcAft>
              <a:buSzPts val="1400"/>
              <a:buChar char="-"/>
            </a:pPr>
            <a:r>
              <a:rPr lang="en-US"/>
              <a:t>the resolution itself</a:t>
            </a:r>
            <a:endParaRPr/>
          </a:p>
          <a:p>
            <a:pPr indent="-317500" lvl="0" marL="457200" rtl="0" algn="l">
              <a:spcBef>
                <a:spcPts val="0"/>
              </a:spcBef>
              <a:spcAft>
                <a:spcPts val="0"/>
              </a:spcAft>
              <a:buSzPts val="1400"/>
              <a:buChar char="-"/>
            </a:pPr>
            <a:r>
              <a:rPr lang="en-US"/>
              <a:t>a </a:t>
            </a:r>
            <a:r>
              <a:rPr lang="en-US"/>
              <a:t>reference</a:t>
            </a:r>
            <a:r>
              <a:rPr lang="en-US"/>
              <a:t> list </a:t>
            </a:r>
            <a:endParaRPr/>
          </a:p>
          <a:p>
            <a:pPr indent="-317500" lvl="0" marL="457200" rtl="0" algn="l">
              <a:spcBef>
                <a:spcPts val="0"/>
              </a:spcBef>
              <a:spcAft>
                <a:spcPts val="0"/>
              </a:spcAft>
              <a:buSzPts val="1400"/>
              <a:buChar char="-"/>
            </a:pPr>
            <a:r>
              <a:rPr lang="en-US"/>
              <a:t>reference</a:t>
            </a:r>
            <a:r>
              <a:rPr lang="en-US"/>
              <a:t> documents</a:t>
            </a:r>
            <a:endParaRPr/>
          </a:p>
          <a:p>
            <a:pPr indent="-317500" lvl="0" marL="457200" rtl="0" algn="l">
              <a:spcBef>
                <a:spcPts val="0"/>
              </a:spcBef>
              <a:spcAft>
                <a:spcPts val="0"/>
              </a:spcAft>
              <a:buSzPts val="1400"/>
              <a:buChar char="-"/>
            </a:pPr>
            <a:r>
              <a:rPr lang="en-US"/>
              <a:t>an abstract explaining your proposal</a:t>
            </a:r>
            <a:endParaRPr/>
          </a:p>
          <a:p>
            <a:pPr indent="-317500" lvl="0" marL="457200" rtl="0" algn="l">
              <a:spcBef>
                <a:spcPts val="0"/>
              </a:spcBef>
              <a:spcAft>
                <a:spcPts val="0"/>
              </a:spcAft>
              <a:buSzPts val="1400"/>
              <a:buChar char="-"/>
            </a:pPr>
            <a:r>
              <a:rPr lang="en-US"/>
              <a:t>Estimated cost (if any) </a:t>
            </a:r>
            <a:endParaRPr/>
          </a:p>
          <a:p>
            <a:pPr indent="-317500" lvl="0" marL="457200" rtl="0" algn="l">
              <a:spcBef>
                <a:spcPts val="0"/>
              </a:spcBef>
              <a:spcAft>
                <a:spcPts val="0"/>
              </a:spcAft>
              <a:buSzPts val="1400"/>
              <a:buChar char="-"/>
            </a:pPr>
            <a:r>
              <a:rPr lang="en-US"/>
              <a:t>contact list of authors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Submissions for this years convention is October 6th! So please submit as soon as possible we </a:t>
            </a:r>
            <a:r>
              <a:rPr lang="en-US"/>
              <a:t>can't</a:t>
            </a:r>
            <a:r>
              <a:rPr lang="en-US"/>
              <a:t> wait to hear your ideas!</a:t>
            </a:r>
            <a:endParaRPr/>
          </a:p>
        </p:txBody>
      </p:sp>
      <p:sp>
        <p:nvSpPr>
          <p:cNvPr id="410" name="Google Shape;410;g1559c9d0ceb_6_6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155853b8843_0_2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155853b8843_0_27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8" name="Google Shape;418;g155853b8843_0_271:notes"/>
          <p:cNvSpPr txBox="1"/>
          <p:nvPr>
            <p:ph idx="12" type="sldNum"/>
          </p:nvPr>
        </p:nvSpPr>
        <p:spPr>
          <a:xfrm>
            <a:off x="3884612" y="8685212"/>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1e7b71c00e7_1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1e7b71c00e7_12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5" name="Google Shape;425;g1e7b71c00e7_12_0:notes"/>
          <p:cNvSpPr txBox="1"/>
          <p:nvPr>
            <p:ph idx="12" type="sldNum"/>
          </p:nvPr>
        </p:nvSpPr>
        <p:spPr>
          <a:xfrm>
            <a:off x="3884612" y="8685212"/>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1e7b71c00e7_2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1e7b71c00e7_2_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298450" lvl="0" marL="457200" rtl="0" algn="l">
              <a:spcBef>
                <a:spcPts val="0"/>
              </a:spcBef>
              <a:spcAft>
                <a:spcPts val="0"/>
              </a:spcAft>
              <a:buClr>
                <a:schemeClr val="dk1"/>
              </a:buClr>
              <a:buSzPts val="1100"/>
              <a:buFont typeface="Times New Roman"/>
              <a:buChar char="●"/>
            </a:pPr>
            <a:r>
              <a:rPr lang="en-US" sz="1100">
                <a:solidFill>
                  <a:schemeClr val="dk1"/>
                </a:solidFill>
                <a:latin typeface="Times New Roman"/>
                <a:ea typeface="Times New Roman"/>
                <a:cs typeface="Times New Roman"/>
                <a:sym typeface="Times New Roman"/>
              </a:rPr>
              <a:t>Organize accomplishments and activities of your local chapter and make it available to your prospective members. A scrapbook or photo album is an excellent way to do this. Include involvement of your local chapter at state and national activities as well.</a:t>
            </a:r>
            <a:endParaRPr sz="1100">
              <a:solidFill>
                <a:schemeClr val="dk1"/>
              </a:solidFill>
              <a:latin typeface="Times New Roman"/>
              <a:ea typeface="Times New Roman"/>
              <a:cs typeface="Times New Roman"/>
              <a:sym typeface="Times New Roman"/>
            </a:endParaRPr>
          </a:p>
          <a:p>
            <a:pPr indent="-298450" lvl="0" marL="457200" rtl="0" algn="l">
              <a:spcBef>
                <a:spcPts val="0"/>
              </a:spcBef>
              <a:spcAft>
                <a:spcPts val="0"/>
              </a:spcAft>
              <a:buClr>
                <a:schemeClr val="dk1"/>
              </a:buClr>
              <a:buSzPts val="1100"/>
              <a:buFont typeface="Times New Roman"/>
              <a:buChar char="●"/>
            </a:pPr>
            <a:r>
              <a:rPr lang="en-US" sz="1100">
                <a:solidFill>
                  <a:schemeClr val="dk1"/>
                </a:solidFill>
                <a:latin typeface="Times New Roman"/>
                <a:ea typeface="Times New Roman"/>
                <a:cs typeface="Times New Roman"/>
                <a:sym typeface="Times New Roman"/>
              </a:rPr>
              <a:t>Invite new students to your meetings and allow them to network with current members.</a:t>
            </a:r>
            <a:endParaRPr sz="1100">
              <a:solidFill>
                <a:schemeClr val="dk1"/>
              </a:solidFill>
              <a:latin typeface="Times New Roman"/>
              <a:ea typeface="Times New Roman"/>
              <a:cs typeface="Times New Roman"/>
              <a:sym typeface="Times New Roman"/>
            </a:endParaRPr>
          </a:p>
          <a:p>
            <a:pPr indent="-298450" lvl="0" marL="457200" rtl="0" algn="l">
              <a:spcBef>
                <a:spcPts val="0"/>
              </a:spcBef>
              <a:spcAft>
                <a:spcPts val="0"/>
              </a:spcAft>
              <a:buClr>
                <a:schemeClr val="dk1"/>
              </a:buClr>
              <a:buSzPts val="1100"/>
              <a:buFont typeface="Times New Roman"/>
              <a:buChar char="●"/>
            </a:pPr>
            <a:r>
              <a:rPr lang="en-US" sz="1100">
                <a:solidFill>
                  <a:schemeClr val="dk1"/>
                </a:solidFill>
                <a:latin typeface="Times New Roman"/>
                <a:ea typeface="Times New Roman"/>
                <a:cs typeface="Times New Roman"/>
                <a:sym typeface="Times New Roman"/>
              </a:rPr>
              <a:t>Hold an informal open house or picnic. Create a mentor program so that current members can sponsor a new member.</a:t>
            </a:r>
            <a:endParaRPr sz="1100">
              <a:solidFill>
                <a:schemeClr val="dk1"/>
              </a:solidFill>
              <a:latin typeface="Times New Roman"/>
              <a:ea typeface="Times New Roman"/>
              <a:cs typeface="Times New Roman"/>
              <a:sym typeface="Times New Roman"/>
            </a:endParaRPr>
          </a:p>
          <a:p>
            <a:pPr indent="-298450" lvl="0" marL="457200" rtl="0" algn="l">
              <a:spcBef>
                <a:spcPts val="0"/>
              </a:spcBef>
              <a:spcAft>
                <a:spcPts val="0"/>
              </a:spcAft>
              <a:buClr>
                <a:schemeClr val="dk1"/>
              </a:buClr>
              <a:buSzPts val="1100"/>
              <a:buFont typeface="Times New Roman"/>
              <a:buChar char="●"/>
            </a:pPr>
            <a:r>
              <a:rPr lang="en-US" sz="1100">
                <a:solidFill>
                  <a:schemeClr val="dk1"/>
                </a:solidFill>
                <a:latin typeface="Times New Roman"/>
                <a:ea typeface="Times New Roman"/>
                <a:cs typeface="Times New Roman"/>
                <a:sym typeface="Times New Roman"/>
              </a:rPr>
              <a:t>Invite a state or national officer to speak at your meetings.</a:t>
            </a:r>
            <a:endParaRPr sz="1100">
              <a:solidFill>
                <a:schemeClr val="dk1"/>
              </a:solidFill>
              <a:latin typeface="Times New Roman"/>
              <a:ea typeface="Times New Roman"/>
              <a:cs typeface="Times New Roman"/>
              <a:sym typeface="Times New Roman"/>
            </a:endParaRPr>
          </a:p>
          <a:p>
            <a:pPr indent="-298450" lvl="0" marL="457200" rtl="0" algn="l">
              <a:spcBef>
                <a:spcPts val="0"/>
              </a:spcBef>
              <a:spcAft>
                <a:spcPts val="0"/>
              </a:spcAft>
              <a:buClr>
                <a:schemeClr val="dk1"/>
              </a:buClr>
              <a:buSzPts val="1100"/>
              <a:buFont typeface="Times New Roman"/>
              <a:buChar char="●"/>
            </a:pPr>
            <a:r>
              <a:rPr lang="en-US" sz="1100">
                <a:solidFill>
                  <a:schemeClr val="dk1"/>
                </a:solidFill>
                <a:latin typeface="Times New Roman"/>
                <a:ea typeface="Times New Roman"/>
                <a:cs typeface="Times New Roman"/>
                <a:sym typeface="Times New Roman"/>
              </a:rPr>
              <a:t>Involve your members with projects and committees in order to keep their involvement.</a:t>
            </a:r>
            <a:endParaRPr sz="1100">
              <a:solidFill>
                <a:schemeClr val="dk1"/>
              </a:solidFill>
              <a:latin typeface="Times New Roman"/>
              <a:ea typeface="Times New Roman"/>
              <a:cs typeface="Times New Roman"/>
              <a:sym typeface="Times New Roman"/>
            </a:endParaRPr>
          </a:p>
          <a:p>
            <a:pPr indent="-298450" lvl="0" marL="457200" rtl="0" algn="l">
              <a:spcBef>
                <a:spcPts val="0"/>
              </a:spcBef>
              <a:spcAft>
                <a:spcPts val="0"/>
              </a:spcAft>
              <a:buClr>
                <a:schemeClr val="dk1"/>
              </a:buClr>
              <a:buSzPts val="1100"/>
              <a:buFont typeface="Times New Roman"/>
              <a:buChar char="●"/>
            </a:pPr>
            <a:r>
              <a:rPr lang="en-US" sz="1100">
                <a:solidFill>
                  <a:schemeClr val="dk1"/>
                </a:solidFill>
                <a:latin typeface="Times New Roman"/>
                <a:ea typeface="Times New Roman"/>
                <a:cs typeface="Times New Roman"/>
                <a:sym typeface="Times New Roman"/>
              </a:rPr>
              <a:t>Involve faculty in your activities through the year.</a:t>
            </a:r>
            <a:endParaRPr sz="1100">
              <a:solidFill>
                <a:schemeClr val="dk1"/>
              </a:solidFill>
              <a:latin typeface="Times New Roman"/>
              <a:ea typeface="Times New Roman"/>
              <a:cs typeface="Times New Roman"/>
              <a:sym typeface="Times New Roman"/>
            </a:endParaRPr>
          </a:p>
          <a:p>
            <a:pPr indent="-298450" lvl="0" marL="457200" rtl="0" algn="l">
              <a:spcBef>
                <a:spcPts val="0"/>
              </a:spcBef>
              <a:spcAft>
                <a:spcPts val="0"/>
              </a:spcAft>
              <a:buClr>
                <a:schemeClr val="dk1"/>
              </a:buClr>
              <a:buSzPts val="1100"/>
              <a:buFont typeface="Times New Roman"/>
              <a:buChar char="●"/>
            </a:pPr>
            <a:r>
              <a:rPr lang="en-US" sz="1100">
                <a:solidFill>
                  <a:schemeClr val="dk1"/>
                </a:solidFill>
                <a:latin typeface="Times New Roman"/>
                <a:ea typeface="Times New Roman"/>
                <a:cs typeface="Times New Roman"/>
                <a:sym typeface="Times New Roman"/>
              </a:rPr>
              <a:t>Attend state executive board meetings to learn more about the organization on a state level.</a:t>
            </a:r>
            <a:endParaRPr sz="1100">
              <a:solidFill>
                <a:schemeClr val="dk1"/>
              </a:solidFill>
              <a:latin typeface="Times New Roman"/>
              <a:ea typeface="Times New Roman"/>
              <a:cs typeface="Times New Roman"/>
              <a:sym typeface="Times New Roman"/>
            </a:endParaRPr>
          </a:p>
          <a:p>
            <a:pPr indent="-298450" lvl="0" marL="457200" rtl="0" algn="l">
              <a:spcBef>
                <a:spcPts val="0"/>
              </a:spcBef>
              <a:spcAft>
                <a:spcPts val="0"/>
              </a:spcAft>
              <a:buClr>
                <a:schemeClr val="dk1"/>
              </a:buClr>
              <a:buSzPts val="1100"/>
              <a:buFont typeface="Times New Roman"/>
              <a:buChar char="●"/>
            </a:pPr>
            <a:r>
              <a:rPr lang="en-US" sz="1100">
                <a:solidFill>
                  <a:schemeClr val="dk1"/>
                </a:solidFill>
                <a:latin typeface="Times New Roman"/>
                <a:ea typeface="Times New Roman"/>
                <a:cs typeface="Times New Roman"/>
                <a:sym typeface="Times New Roman"/>
              </a:rPr>
              <a:t>Prepare colorful bulletin boards that keep members informed of current activities.</a:t>
            </a:r>
            <a:endParaRPr sz="1100">
              <a:solidFill>
                <a:schemeClr val="dk1"/>
              </a:solidFill>
              <a:latin typeface="Times New Roman"/>
              <a:ea typeface="Times New Roman"/>
              <a:cs typeface="Times New Roman"/>
              <a:sym typeface="Times New Roman"/>
            </a:endParaRPr>
          </a:p>
          <a:p>
            <a:pPr indent="-298450" lvl="0" marL="457200" rtl="0" algn="l">
              <a:spcBef>
                <a:spcPts val="0"/>
              </a:spcBef>
              <a:spcAft>
                <a:spcPts val="0"/>
              </a:spcAft>
              <a:buClr>
                <a:schemeClr val="dk1"/>
              </a:buClr>
              <a:buSzPts val="1100"/>
              <a:buFont typeface="Times New Roman"/>
              <a:buChar char="●"/>
            </a:pPr>
            <a:r>
              <a:rPr lang="en-US" sz="1100">
                <a:solidFill>
                  <a:schemeClr val="dk1"/>
                </a:solidFill>
                <a:latin typeface="Times New Roman"/>
                <a:ea typeface="Times New Roman"/>
                <a:cs typeface="Times New Roman"/>
                <a:sym typeface="Times New Roman"/>
              </a:rPr>
              <a:t>Start a newsletter to distribute to members.</a:t>
            </a:r>
            <a:endParaRPr sz="1100">
              <a:solidFill>
                <a:schemeClr val="dk1"/>
              </a:solidFill>
              <a:latin typeface="Times New Roman"/>
              <a:ea typeface="Times New Roman"/>
              <a:cs typeface="Times New Roman"/>
              <a:sym typeface="Times New Roman"/>
            </a:endParaRPr>
          </a:p>
          <a:p>
            <a:pPr indent="-298450" lvl="0" marL="457200" rtl="0" algn="l">
              <a:spcBef>
                <a:spcPts val="0"/>
              </a:spcBef>
              <a:spcAft>
                <a:spcPts val="0"/>
              </a:spcAft>
              <a:buClr>
                <a:schemeClr val="dk1"/>
              </a:buClr>
              <a:buSzPts val="1100"/>
              <a:buFont typeface="Times New Roman"/>
              <a:buChar char="●"/>
            </a:pPr>
            <a:r>
              <a:rPr lang="en-US" sz="1100">
                <a:solidFill>
                  <a:schemeClr val="dk1"/>
                </a:solidFill>
                <a:latin typeface="Times New Roman"/>
                <a:ea typeface="Times New Roman"/>
                <a:cs typeface="Times New Roman"/>
                <a:sym typeface="Times New Roman"/>
              </a:rPr>
              <a:t>Give door prizes away at the meetings.</a:t>
            </a:r>
            <a:endParaRPr sz="1100">
              <a:solidFill>
                <a:schemeClr val="dk1"/>
              </a:solidFill>
              <a:latin typeface="Times New Roman"/>
              <a:ea typeface="Times New Roman"/>
              <a:cs typeface="Times New Roman"/>
              <a:sym typeface="Times New Roman"/>
            </a:endParaRPr>
          </a:p>
          <a:p>
            <a:pPr indent="-298450" lvl="0" marL="457200" rtl="0" algn="l">
              <a:spcBef>
                <a:spcPts val="0"/>
              </a:spcBef>
              <a:spcAft>
                <a:spcPts val="0"/>
              </a:spcAft>
              <a:buClr>
                <a:schemeClr val="dk1"/>
              </a:buClr>
              <a:buSzPts val="1100"/>
              <a:buFont typeface="Times New Roman"/>
              <a:buChar char="●"/>
            </a:pPr>
            <a:r>
              <a:rPr lang="en-US" sz="1100">
                <a:solidFill>
                  <a:schemeClr val="dk1"/>
                </a:solidFill>
                <a:latin typeface="Times New Roman"/>
                <a:ea typeface="Times New Roman"/>
                <a:cs typeface="Times New Roman"/>
                <a:sym typeface="Times New Roman"/>
              </a:rPr>
              <a:t>Have local restaurants donate food for meetings and activities.</a:t>
            </a:r>
            <a:endParaRPr sz="11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100">
              <a:solidFill>
                <a:schemeClr val="dk1"/>
              </a:solidFill>
              <a:latin typeface="Times New Roman"/>
              <a:ea typeface="Times New Roman"/>
              <a:cs typeface="Times New Roman"/>
              <a:sym typeface="Times New Roman"/>
            </a:endParaRPr>
          </a:p>
          <a:p>
            <a:pPr indent="0" lvl="0" marL="0" rtl="0" algn="l">
              <a:lnSpc>
                <a:spcPct val="107916"/>
              </a:lnSpc>
              <a:spcBef>
                <a:spcPts val="0"/>
              </a:spcBef>
              <a:spcAft>
                <a:spcPts val="0"/>
              </a:spcAft>
              <a:buNone/>
            </a:pPr>
            <a:r>
              <a:t/>
            </a:r>
            <a:endParaRPr b="1" sz="1100">
              <a:solidFill>
                <a:schemeClr val="dk1"/>
              </a:solidFill>
              <a:latin typeface="Times New Roman"/>
              <a:ea typeface="Times New Roman"/>
              <a:cs typeface="Times New Roman"/>
              <a:sym typeface="Times New Roman"/>
            </a:endParaRPr>
          </a:p>
          <a:p>
            <a:pPr indent="0" lvl="0" marL="0" rtl="0" algn="l">
              <a:lnSpc>
                <a:spcPct val="107916"/>
              </a:lnSpc>
              <a:spcBef>
                <a:spcPts val="0"/>
              </a:spcBef>
              <a:spcAft>
                <a:spcPts val="0"/>
              </a:spcAft>
              <a:buNone/>
            </a:pPr>
            <a:r>
              <a:t/>
            </a:r>
            <a:endParaRPr b="1" sz="11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b="1" lang="en-US" sz="1100">
                <a:solidFill>
                  <a:schemeClr val="dk1"/>
                </a:solidFill>
                <a:latin typeface="Times New Roman"/>
                <a:ea typeface="Times New Roman"/>
                <a:cs typeface="Times New Roman"/>
                <a:sym typeface="Times New Roman"/>
              </a:rPr>
              <a:t>Showcase Accomplishments</a:t>
            </a:r>
            <a:endParaRPr b="1" sz="11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lang="en-US" sz="1100">
                <a:solidFill>
                  <a:schemeClr val="dk1"/>
                </a:solidFill>
                <a:latin typeface="Times New Roman"/>
                <a:ea typeface="Times New Roman"/>
                <a:cs typeface="Times New Roman"/>
                <a:sym typeface="Times New Roman"/>
              </a:rPr>
              <a:t>- Highlight notable achievements and projects completed by the local chapter.</a:t>
            </a:r>
            <a:endParaRPr sz="11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lang="en-US" sz="1100">
                <a:solidFill>
                  <a:schemeClr val="dk1"/>
                </a:solidFill>
                <a:latin typeface="Times New Roman"/>
                <a:ea typeface="Times New Roman"/>
                <a:cs typeface="Times New Roman"/>
                <a:sym typeface="Times New Roman"/>
              </a:rPr>
              <a:t>- Emphasize the chapter's involvement in state and national activities.</a:t>
            </a:r>
            <a:endParaRPr sz="11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b="1" lang="en-US" sz="1100">
                <a:solidFill>
                  <a:schemeClr val="dk1"/>
                </a:solidFill>
                <a:latin typeface="Times New Roman"/>
                <a:ea typeface="Times New Roman"/>
                <a:cs typeface="Times New Roman"/>
                <a:sym typeface="Times New Roman"/>
              </a:rPr>
              <a:t>Engagement Opportunities</a:t>
            </a:r>
            <a:endParaRPr b="1" sz="11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lang="en-US" sz="1100">
                <a:solidFill>
                  <a:schemeClr val="dk1"/>
                </a:solidFill>
                <a:latin typeface="Times New Roman"/>
                <a:ea typeface="Times New Roman"/>
                <a:cs typeface="Times New Roman"/>
                <a:sym typeface="Times New Roman"/>
              </a:rPr>
              <a:t>- Discuss opportunities for prospective members to get involved.</a:t>
            </a:r>
            <a:endParaRPr sz="11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lang="en-US" sz="1100">
                <a:solidFill>
                  <a:schemeClr val="dk1"/>
                </a:solidFill>
                <a:latin typeface="Times New Roman"/>
                <a:ea typeface="Times New Roman"/>
                <a:cs typeface="Times New Roman"/>
                <a:sym typeface="Times New Roman"/>
              </a:rPr>
              <a:t>- Mention the value of networking with current members.</a:t>
            </a:r>
            <a:endParaRPr sz="11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b="1" lang="en-US" sz="1100">
                <a:solidFill>
                  <a:schemeClr val="dk1"/>
                </a:solidFill>
                <a:latin typeface="Times New Roman"/>
                <a:ea typeface="Times New Roman"/>
                <a:cs typeface="Times New Roman"/>
                <a:sym typeface="Times New Roman"/>
              </a:rPr>
              <a:t>Open House or Picnic</a:t>
            </a:r>
            <a:endParaRPr b="1" sz="11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lang="en-US" sz="1100">
                <a:solidFill>
                  <a:schemeClr val="dk1"/>
                </a:solidFill>
                <a:latin typeface="Times New Roman"/>
                <a:ea typeface="Times New Roman"/>
                <a:cs typeface="Times New Roman"/>
                <a:sym typeface="Times New Roman"/>
              </a:rPr>
              <a:t>- Promote the upcoming informal open house or picnic.</a:t>
            </a:r>
            <a:endParaRPr sz="11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lang="en-US" sz="1100">
                <a:solidFill>
                  <a:schemeClr val="dk1"/>
                </a:solidFill>
                <a:latin typeface="Times New Roman"/>
                <a:ea typeface="Times New Roman"/>
                <a:cs typeface="Times New Roman"/>
                <a:sym typeface="Times New Roman"/>
              </a:rPr>
              <a:t>- Explain the benefits of attending and how it fosters camaraderie.</a:t>
            </a:r>
            <a:endParaRPr sz="11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b="1" lang="en-US" sz="1100">
                <a:solidFill>
                  <a:schemeClr val="dk1"/>
                </a:solidFill>
                <a:latin typeface="Times New Roman"/>
                <a:ea typeface="Times New Roman"/>
                <a:cs typeface="Times New Roman"/>
                <a:sym typeface="Times New Roman"/>
              </a:rPr>
              <a:t>Mentor Program</a:t>
            </a:r>
            <a:endParaRPr b="1" sz="11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lang="en-US" sz="1100">
                <a:solidFill>
                  <a:schemeClr val="dk1"/>
                </a:solidFill>
                <a:latin typeface="Times New Roman"/>
                <a:ea typeface="Times New Roman"/>
                <a:cs typeface="Times New Roman"/>
                <a:sym typeface="Times New Roman"/>
              </a:rPr>
              <a:t>- Present the mentorship program where current members sponsor new ones.</a:t>
            </a:r>
            <a:endParaRPr sz="11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lang="en-US" sz="1100">
                <a:solidFill>
                  <a:schemeClr val="dk1"/>
                </a:solidFill>
                <a:latin typeface="Times New Roman"/>
                <a:ea typeface="Times New Roman"/>
                <a:cs typeface="Times New Roman"/>
                <a:sym typeface="Times New Roman"/>
              </a:rPr>
              <a:t>- Highlight how this program eases integration and provides support.</a:t>
            </a:r>
            <a:endParaRPr sz="11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b="1" lang="en-US" sz="1100">
                <a:solidFill>
                  <a:schemeClr val="dk1"/>
                </a:solidFill>
                <a:latin typeface="Times New Roman"/>
                <a:ea typeface="Times New Roman"/>
                <a:cs typeface="Times New Roman"/>
                <a:sym typeface="Times New Roman"/>
              </a:rPr>
              <a:t>Guest Speakers</a:t>
            </a:r>
            <a:endParaRPr b="1" sz="11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lang="en-US" sz="1100">
                <a:solidFill>
                  <a:schemeClr val="dk1"/>
                </a:solidFill>
                <a:latin typeface="Times New Roman"/>
                <a:ea typeface="Times New Roman"/>
                <a:cs typeface="Times New Roman"/>
                <a:sym typeface="Times New Roman"/>
              </a:rPr>
              <a:t>- Announce plans to invite state or national officers as guest speakers.</a:t>
            </a:r>
            <a:endParaRPr sz="11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lang="en-US" sz="1100">
                <a:solidFill>
                  <a:schemeClr val="dk1"/>
                </a:solidFill>
                <a:latin typeface="Times New Roman"/>
                <a:ea typeface="Times New Roman"/>
                <a:cs typeface="Times New Roman"/>
                <a:sym typeface="Times New Roman"/>
              </a:rPr>
              <a:t>- Stress the educational and networking benefits.</a:t>
            </a:r>
            <a:endParaRPr sz="11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b="1" lang="en-US" sz="1100">
                <a:solidFill>
                  <a:schemeClr val="dk1"/>
                </a:solidFill>
                <a:latin typeface="Times New Roman"/>
                <a:ea typeface="Times New Roman"/>
                <a:cs typeface="Times New Roman"/>
                <a:sym typeface="Times New Roman"/>
              </a:rPr>
              <a:t>Member Engagement</a:t>
            </a:r>
            <a:endParaRPr b="1" sz="11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lang="en-US" sz="1100">
                <a:solidFill>
                  <a:schemeClr val="dk1"/>
                </a:solidFill>
                <a:latin typeface="Times New Roman"/>
                <a:ea typeface="Times New Roman"/>
                <a:cs typeface="Times New Roman"/>
                <a:sym typeface="Times New Roman"/>
              </a:rPr>
              <a:t>- Discuss various projects and committees members can participate in.</a:t>
            </a:r>
            <a:endParaRPr sz="11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lang="en-US" sz="1100">
                <a:solidFill>
                  <a:schemeClr val="dk1"/>
                </a:solidFill>
                <a:latin typeface="Times New Roman"/>
                <a:ea typeface="Times New Roman"/>
                <a:cs typeface="Times New Roman"/>
                <a:sym typeface="Times New Roman"/>
              </a:rPr>
              <a:t>- Emphasize the importance of member involvement.</a:t>
            </a:r>
            <a:endParaRPr sz="11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b="1" lang="en-US" sz="1100">
                <a:solidFill>
                  <a:schemeClr val="dk1"/>
                </a:solidFill>
                <a:latin typeface="Times New Roman"/>
                <a:ea typeface="Times New Roman"/>
                <a:cs typeface="Times New Roman"/>
                <a:sym typeface="Times New Roman"/>
              </a:rPr>
              <a:t>Faculty Involvement</a:t>
            </a:r>
            <a:endParaRPr b="1" sz="11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lang="en-US" sz="1100">
                <a:solidFill>
                  <a:schemeClr val="dk1"/>
                </a:solidFill>
                <a:latin typeface="Times New Roman"/>
                <a:ea typeface="Times New Roman"/>
                <a:cs typeface="Times New Roman"/>
                <a:sym typeface="Times New Roman"/>
              </a:rPr>
              <a:t>- Explain how faculty members are an integral part of your activities.</a:t>
            </a:r>
            <a:endParaRPr sz="11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lang="en-US" sz="1100">
                <a:solidFill>
                  <a:schemeClr val="dk1"/>
                </a:solidFill>
                <a:latin typeface="Times New Roman"/>
                <a:ea typeface="Times New Roman"/>
                <a:cs typeface="Times New Roman"/>
                <a:sym typeface="Times New Roman"/>
              </a:rPr>
              <a:t>- Mention ways in which faculty contribute to the chapter's success.</a:t>
            </a:r>
            <a:endParaRPr sz="11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b="1" lang="en-US" sz="1100">
                <a:solidFill>
                  <a:schemeClr val="dk1"/>
                </a:solidFill>
                <a:latin typeface="Times New Roman"/>
                <a:ea typeface="Times New Roman"/>
                <a:cs typeface="Times New Roman"/>
                <a:sym typeface="Times New Roman"/>
              </a:rPr>
              <a:t>State-Level Engagement</a:t>
            </a:r>
            <a:endParaRPr b="1" sz="11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lang="en-US" sz="1100">
                <a:solidFill>
                  <a:schemeClr val="dk1"/>
                </a:solidFill>
                <a:latin typeface="Times New Roman"/>
                <a:ea typeface="Times New Roman"/>
                <a:cs typeface="Times New Roman"/>
                <a:sym typeface="Times New Roman"/>
              </a:rPr>
              <a:t>- Encourage attendance at state executive board meetings for deeper insights.</a:t>
            </a:r>
            <a:endParaRPr sz="11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lang="en-US" sz="1100">
                <a:solidFill>
                  <a:schemeClr val="dk1"/>
                </a:solidFill>
                <a:latin typeface="Times New Roman"/>
                <a:ea typeface="Times New Roman"/>
                <a:cs typeface="Times New Roman"/>
                <a:sym typeface="Times New Roman"/>
              </a:rPr>
              <a:t>- Highlight the importance of understanding the organization on a state level.</a:t>
            </a:r>
            <a:endParaRPr sz="11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b="1" lang="en-US" sz="1100">
                <a:solidFill>
                  <a:schemeClr val="dk1"/>
                </a:solidFill>
                <a:latin typeface="Times New Roman"/>
                <a:ea typeface="Times New Roman"/>
                <a:cs typeface="Times New Roman"/>
                <a:sym typeface="Times New Roman"/>
              </a:rPr>
              <a:t>Communication Tools</a:t>
            </a:r>
            <a:endParaRPr b="1" sz="11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lang="en-US" sz="1100">
                <a:solidFill>
                  <a:schemeClr val="dk1"/>
                </a:solidFill>
                <a:latin typeface="Times New Roman"/>
                <a:ea typeface="Times New Roman"/>
                <a:cs typeface="Times New Roman"/>
                <a:sym typeface="Times New Roman"/>
              </a:rPr>
              <a:t>- Share the colorful bulletin boards that keep members informed.</a:t>
            </a:r>
            <a:endParaRPr sz="11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lang="en-US" sz="1100">
                <a:solidFill>
                  <a:schemeClr val="dk1"/>
                </a:solidFill>
                <a:latin typeface="Times New Roman"/>
                <a:ea typeface="Times New Roman"/>
                <a:cs typeface="Times New Roman"/>
                <a:sym typeface="Times New Roman"/>
              </a:rPr>
              <a:t>- Promote the newly launched newsletter as a source of chapter updates.</a:t>
            </a:r>
            <a:endParaRPr sz="11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b="1" lang="en-US" sz="1100">
                <a:solidFill>
                  <a:schemeClr val="dk1"/>
                </a:solidFill>
                <a:latin typeface="Times New Roman"/>
                <a:ea typeface="Times New Roman"/>
                <a:cs typeface="Times New Roman"/>
                <a:sym typeface="Times New Roman"/>
              </a:rPr>
              <a:t>Incentives</a:t>
            </a:r>
            <a:endParaRPr b="1" sz="11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lang="en-US" sz="1100">
                <a:solidFill>
                  <a:schemeClr val="dk1"/>
                </a:solidFill>
                <a:latin typeface="Times New Roman"/>
                <a:ea typeface="Times New Roman"/>
                <a:cs typeface="Times New Roman"/>
                <a:sym typeface="Times New Roman"/>
              </a:rPr>
              <a:t>- Mention the practice of giving away door prizes at meetings.</a:t>
            </a:r>
            <a:endParaRPr sz="11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lang="en-US" sz="1100">
                <a:solidFill>
                  <a:schemeClr val="dk1"/>
                </a:solidFill>
                <a:latin typeface="Times New Roman"/>
                <a:ea typeface="Times New Roman"/>
                <a:cs typeface="Times New Roman"/>
                <a:sym typeface="Times New Roman"/>
              </a:rPr>
              <a:t>- Highlight how local restaurants contribute by donating food for events.</a:t>
            </a:r>
            <a:endParaRPr sz="11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b="1" lang="en-US" sz="1100">
                <a:solidFill>
                  <a:schemeClr val="dk1"/>
                </a:solidFill>
                <a:latin typeface="Times New Roman"/>
                <a:ea typeface="Times New Roman"/>
                <a:cs typeface="Times New Roman"/>
                <a:sym typeface="Times New Roman"/>
              </a:rPr>
              <a:t>Closing</a:t>
            </a:r>
            <a:endParaRPr b="1" sz="11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lang="en-US" sz="1100">
                <a:solidFill>
                  <a:schemeClr val="dk1"/>
                </a:solidFill>
                <a:latin typeface="Times New Roman"/>
                <a:ea typeface="Times New Roman"/>
                <a:cs typeface="Times New Roman"/>
                <a:sym typeface="Times New Roman"/>
              </a:rPr>
              <a:t>- Summarize the key takeaways and benefits of joining the local chapter.</a:t>
            </a:r>
            <a:endParaRPr sz="11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lang="en-US" sz="1100">
                <a:solidFill>
                  <a:schemeClr val="dk1"/>
                </a:solidFill>
                <a:latin typeface="Times New Roman"/>
                <a:ea typeface="Times New Roman"/>
                <a:cs typeface="Times New Roman"/>
                <a:sym typeface="Times New Roman"/>
              </a:rPr>
              <a:t>- Encourage prospective members to attend the next meeting or event.</a:t>
            </a:r>
            <a:endParaRPr sz="11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b="1" lang="en-US" sz="1100">
                <a:solidFill>
                  <a:schemeClr val="dk1"/>
                </a:solidFill>
                <a:latin typeface="Times New Roman"/>
                <a:ea typeface="Times New Roman"/>
                <a:cs typeface="Times New Roman"/>
                <a:sym typeface="Times New Roman"/>
              </a:rPr>
              <a:t> </a:t>
            </a:r>
            <a:endParaRPr b="1" sz="1100">
              <a:solidFill>
                <a:schemeClr val="dk1"/>
              </a:solidFill>
              <a:latin typeface="Times New Roman"/>
              <a:ea typeface="Times New Roman"/>
              <a:cs typeface="Times New Roman"/>
              <a:sym typeface="Times New Roman"/>
            </a:endParaRPr>
          </a:p>
          <a:p>
            <a:pPr indent="0" lvl="0" marL="0" rtl="0" algn="l">
              <a:lnSpc>
                <a:spcPct val="107916"/>
              </a:lnSpc>
              <a:spcBef>
                <a:spcPts val="1200"/>
              </a:spcBef>
              <a:spcAft>
                <a:spcPts val="0"/>
              </a:spcAft>
              <a:buNone/>
            </a:pPr>
            <a:r>
              <a:rPr b="1" lang="en-US" sz="1100">
                <a:solidFill>
                  <a:schemeClr val="dk1"/>
                </a:solidFill>
                <a:latin typeface="Times New Roman"/>
                <a:ea typeface="Times New Roman"/>
                <a:cs typeface="Times New Roman"/>
                <a:sym typeface="Times New Roman"/>
              </a:rPr>
              <a:t>Project InTouch</a:t>
            </a:r>
            <a:endParaRPr b="1" sz="11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lang="en-US" sz="1100">
                <a:solidFill>
                  <a:schemeClr val="dk1"/>
                </a:solidFill>
                <a:latin typeface="Times New Roman"/>
                <a:ea typeface="Times New Roman"/>
                <a:cs typeface="Times New Roman"/>
                <a:sym typeface="Times New Roman"/>
              </a:rPr>
              <a:t>Another great way to build the membership at your school is by introducing the NSNA Membership Incentive Program.</a:t>
            </a:r>
            <a:endParaRPr sz="11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lang="en-US" sz="1100">
                <a:solidFill>
                  <a:schemeClr val="dk1"/>
                </a:solidFill>
                <a:latin typeface="Times New Roman"/>
                <a:ea typeface="Times New Roman"/>
                <a:cs typeface="Times New Roman"/>
                <a:sym typeface="Times New Roman"/>
              </a:rPr>
              <a:t>When you join NSNA by calling or applying online, you'll be assigned a unique recruiter number and you'll recieve an information packet along with membership forms.</a:t>
            </a:r>
            <a:endParaRPr sz="11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lang="en-US" sz="1100">
                <a:solidFill>
                  <a:schemeClr val="dk1"/>
                </a:solidFill>
                <a:latin typeface="Times New Roman"/>
                <a:ea typeface="Times New Roman"/>
                <a:cs typeface="Times New Roman"/>
                <a:sym typeface="Times New Roman"/>
              </a:rPr>
              <a:t>In addition to growing your schools membership your school will have the opportunity to win valuable prizes by recruiting new members to NSNA. These exciting prizes includes subscriptions, nursing books, Littman stethoscopes, and the grand prize - an all-expenses-paid trip to the national convention.</a:t>
            </a:r>
            <a:endParaRPr sz="1100">
              <a:solidFill>
                <a:schemeClr val="dk1"/>
              </a:solidFill>
              <a:latin typeface="Times New Roman"/>
              <a:ea typeface="Times New Roman"/>
              <a:cs typeface="Times New Roman"/>
              <a:sym typeface="Times New Roman"/>
            </a:endParaRPr>
          </a:p>
          <a:p>
            <a:pPr indent="0" lvl="0" marL="0" rtl="0" algn="l">
              <a:lnSpc>
                <a:spcPct val="107916"/>
              </a:lnSpc>
              <a:spcBef>
                <a:spcPts val="1200"/>
              </a:spcBef>
              <a:spcAft>
                <a:spcPts val="0"/>
              </a:spcAft>
              <a:buClr>
                <a:schemeClr val="dk1"/>
              </a:buClr>
              <a:buSzPts val="1100"/>
              <a:buFont typeface="Arial"/>
              <a:buNone/>
            </a:pPr>
            <a:r>
              <a:t/>
            </a:r>
            <a:endParaRPr sz="11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
        <p:nvSpPr>
          <p:cNvPr id="432" name="Google Shape;432;g1e7b71c00e7_2_35:notes"/>
          <p:cNvSpPr txBox="1"/>
          <p:nvPr>
            <p:ph idx="12" type="sldNum"/>
          </p:nvPr>
        </p:nvSpPr>
        <p:spPr>
          <a:xfrm>
            <a:off x="3884612" y="8685212"/>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1e7b71c00e7_2_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1e7b71c00e7_2_4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0" name="Google Shape;440;g1e7b71c00e7_2_41:notes"/>
          <p:cNvSpPr txBox="1"/>
          <p:nvPr>
            <p:ph idx="12" type="sldNum"/>
          </p:nvPr>
        </p:nvSpPr>
        <p:spPr>
          <a:xfrm>
            <a:off x="3884612" y="8685212"/>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9" name="Google Shape;449;p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Serves as a mentor to nursing students entering the field. </a:t>
            </a:r>
            <a:endParaRPr/>
          </a:p>
          <a:p>
            <a:pPr indent="0" lvl="0" marL="0" rtl="0" algn="l">
              <a:spcBef>
                <a:spcPts val="0"/>
              </a:spcBef>
              <a:spcAft>
                <a:spcPts val="0"/>
              </a:spcAft>
              <a:buNone/>
            </a:pPr>
            <a:r>
              <a:rPr lang="en-US"/>
              <a:t>This is an advocacy role, the BTTN Committee members focus on growing our field and supporting the future of nursing.</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6" name="Google Shape;456;p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The BTTN committee is also </a:t>
            </a:r>
            <a:r>
              <a:rPr lang="en-US"/>
              <a:t>responsible</a:t>
            </a:r>
            <a:r>
              <a:rPr lang="en-US"/>
              <a:t> for creating ideas for nursing outreach! How can we grow the profession of nursing? </a:t>
            </a:r>
            <a:endParaRPr/>
          </a:p>
          <a:p>
            <a:pPr indent="-317500" lvl="0" marL="457200" rtl="0" algn="l">
              <a:spcBef>
                <a:spcPts val="0"/>
              </a:spcBef>
              <a:spcAft>
                <a:spcPts val="0"/>
              </a:spcAft>
              <a:buSzPts val="1400"/>
              <a:buChar char="-"/>
            </a:pPr>
            <a:r>
              <a:rPr lang="en-US"/>
              <a:t>Visiting elementary schools, high schools, or more.</a:t>
            </a:r>
            <a:endParaRPr/>
          </a:p>
          <a:p>
            <a:pPr indent="-317500" lvl="0" marL="457200" rtl="0" algn="l">
              <a:spcBef>
                <a:spcPts val="0"/>
              </a:spcBef>
              <a:spcAft>
                <a:spcPts val="0"/>
              </a:spcAft>
              <a:buSzPts val="1400"/>
              <a:buChar char="-"/>
            </a:pPr>
            <a:r>
              <a:rPr lang="en-US"/>
              <a:t>Participate in local health days, or job orientations.</a:t>
            </a:r>
            <a:endParaRPr/>
          </a:p>
          <a:p>
            <a:pPr indent="0" lvl="0" marL="0" rtl="0" algn="l">
              <a:spcBef>
                <a:spcPts val="0"/>
              </a:spcBef>
              <a:spcAft>
                <a:spcPts val="0"/>
              </a:spcAft>
              <a:buNone/>
            </a:pPr>
            <a:r>
              <a:rPr lang="en-US"/>
              <a:t>This is health promotion and nursing </a:t>
            </a:r>
            <a:r>
              <a:rPr lang="en-US"/>
              <a:t>advocacy</a:t>
            </a:r>
            <a:r>
              <a:rPr lang="en-US"/>
              <a:t> at its finest!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1e71790a807_0_2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 name="Google Shape;132;g1e71790a807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1e7b71c00e7_2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1e7b71c00e7_2_2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5" name="Google Shape;465;g1e7b71c00e7_2_29:notes"/>
          <p:cNvSpPr txBox="1"/>
          <p:nvPr>
            <p:ph idx="12" type="sldNum"/>
          </p:nvPr>
        </p:nvSpPr>
        <p:spPr>
          <a:xfrm>
            <a:off x="3884612" y="8685212"/>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1" name="Google Shape;471;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1e7b71c00e7_3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1e7b71c00e7_3_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9" name="Google Shape;479;g1e7b71c00e7_3_19:notes"/>
          <p:cNvSpPr txBox="1"/>
          <p:nvPr>
            <p:ph idx="12" type="sldNum"/>
          </p:nvPr>
        </p:nvSpPr>
        <p:spPr>
          <a:xfrm>
            <a:off x="3884612" y="8685212"/>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155853b8843_0_2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155853b8843_0_27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5" name="Google Shape;485;g155853b8843_0_277:notes"/>
          <p:cNvSpPr txBox="1"/>
          <p:nvPr>
            <p:ph idx="12" type="sldNum"/>
          </p:nvPr>
        </p:nvSpPr>
        <p:spPr>
          <a:xfrm>
            <a:off x="3884612" y="8685212"/>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1" name="Google Shape;49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Here are list of all the awards that I will go into further depth on qualifications. They range from dean, faculty, chapter, and then down to the student level awards </a:t>
            </a:r>
            <a:endParaRPr/>
          </a:p>
        </p:txBody>
      </p:sp>
      <p:sp>
        <p:nvSpPr>
          <p:cNvPr id="498" name="Google Shape;49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 Dean/director award is given to someone who is </a:t>
            </a:r>
            <a:r>
              <a:rPr lang="en-US"/>
              <a:t>committed</a:t>
            </a:r>
            <a:r>
              <a:rPr lang="en-US"/>
              <a:t> to spreading the mission of FNSA inaddition to their own chapter. The Faculty of Excellence award is given to an encouraging faculty </a:t>
            </a:r>
            <a:r>
              <a:rPr lang="en-US"/>
              <a:t>member</a:t>
            </a:r>
            <a:r>
              <a:rPr lang="en-US"/>
              <a:t> that inspires nursing students journey.The Dean and Faculty of Excellence must be </a:t>
            </a:r>
            <a:r>
              <a:rPr lang="en-US"/>
              <a:t>nominated</a:t>
            </a:r>
            <a:r>
              <a:rPr lang="en-US"/>
              <a:t> through </a:t>
            </a:r>
            <a:r>
              <a:rPr lang="en-US"/>
              <a:t>submission</a:t>
            </a:r>
            <a:r>
              <a:rPr lang="en-US"/>
              <a:t> of a detailed letter by September 28th. Just to clarify, the faculty member does not have to have a RN licence to </a:t>
            </a:r>
            <a:r>
              <a:rPr lang="en-US"/>
              <a:t>receive</a:t>
            </a:r>
            <a:r>
              <a:rPr lang="en-US"/>
              <a:t> this award.</a:t>
            </a:r>
            <a:endParaRPr/>
          </a:p>
        </p:txBody>
      </p:sp>
      <p:sp>
        <p:nvSpPr>
          <p:cNvPr id="505" name="Google Shape;50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13991cf45a1_0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 Star RN award is a new state convention award offered this year. To clarify, this </a:t>
            </a:r>
            <a:r>
              <a:rPr lang="en-US"/>
              <a:t>nominee</a:t>
            </a:r>
            <a:r>
              <a:rPr lang="en-US"/>
              <a:t> can be a clinical precentor, </a:t>
            </a:r>
            <a:r>
              <a:rPr lang="en-US"/>
              <a:t>meteor</a:t>
            </a:r>
            <a:r>
              <a:rPr lang="en-US"/>
              <a:t>, or a welcoming RN on the unit. This </a:t>
            </a:r>
            <a:r>
              <a:rPr lang="en-US"/>
              <a:t>recipient</a:t>
            </a:r>
            <a:r>
              <a:rPr lang="en-US"/>
              <a:t> is someone who demonstrated professionalism and inspiration to the next generation of nurses. Deadline is as follows on the </a:t>
            </a:r>
            <a:r>
              <a:rPr lang="en-US"/>
              <a:t>slide. </a:t>
            </a:r>
            <a:endParaRPr/>
          </a:p>
        </p:txBody>
      </p:sp>
      <p:sp>
        <p:nvSpPr>
          <p:cNvPr id="515" name="Google Shape;515;g13991cf45a1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These awards are dedicated to the Chapters and are dependent on memberships. These counts will be based on membership at the time of delegate determination. The membership awards are as followed. *READ OFF SLIDE*</a:t>
            </a:r>
            <a:endParaRPr/>
          </a:p>
        </p:txBody>
      </p:sp>
      <p:sp>
        <p:nvSpPr>
          <p:cNvPr id="522" name="Google Shape;52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 other chapter awards include Legislative and Community Health award. *READ SLIDE*</a:t>
            </a:r>
            <a:endParaRPr/>
          </a:p>
        </p:txBody>
      </p:sp>
      <p:sp>
        <p:nvSpPr>
          <p:cNvPr id="528" name="Google Shape;52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fec3135353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 name="Google Shape;141;gfec313535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 two categories for our communication award is newsletter and social media award. The newsletter award must include copies of newsletters in their application and the following criteria is used for judging </a:t>
            </a:r>
            <a:endParaRPr/>
          </a:p>
        </p:txBody>
      </p:sp>
      <p:sp>
        <p:nvSpPr>
          <p:cNvPr id="536" name="Google Shape;53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 last category for our communication award is social media. Applicants must include </a:t>
            </a:r>
            <a:r>
              <a:rPr lang="en-US"/>
              <a:t>access</a:t>
            </a:r>
            <a:r>
              <a:rPr lang="en-US"/>
              <a:t> to all social media pages and use the following criteria for judging.</a:t>
            </a:r>
            <a:endParaRPr/>
          </a:p>
        </p:txBody>
      </p:sp>
      <p:sp>
        <p:nvSpPr>
          <p:cNvPr id="542" name="Google Shape;54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Addition Chapter awards include Breaktrough to nursing which is given to the most creative and effective BTN project that helps facilitate their local community with the spread of the knowledge of nursing. </a:t>
            </a:r>
            <a:endParaRPr/>
          </a:p>
          <a:p>
            <a:pPr indent="0" lvl="0" marL="0" rtl="0" algn="l">
              <a:spcBef>
                <a:spcPts val="0"/>
              </a:spcBef>
              <a:spcAft>
                <a:spcPts val="0"/>
              </a:spcAft>
              <a:buNone/>
            </a:pPr>
            <a:r>
              <a:rPr lang="en-US"/>
              <a:t>The recruitment is awarded to the chapter who shows a creative way on </a:t>
            </a:r>
            <a:r>
              <a:rPr lang="en-US"/>
              <a:t>recruiting</a:t>
            </a:r>
            <a:r>
              <a:rPr lang="en-US"/>
              <a:t> new Students to becoming members </a:t>
            </a:r>
            <a:endParaRPr/>
          </a:p>
        </p:txBody>
      </p:sp>
      <p:sp>
        <p:nvSpPr>
          <p:cNvPr id="548" name="Google Shape;54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This year we will be bringing back our Pennies PRN fundraiser. This is a state </a:t>
            </a:r>
            <a:r>
              <a:rPr lang="en-US"/>
              <a:t>competition</a:t>
            </a:r>
            <a:r>
              <a:rPr lang="en-US"/>
              <a:t> for all the chapters to collect the most amount of money which will be </a:t>
            </a:r>
            <a:r>
              <a:rPr lang="en-US"/>
              <a:t>redistributed</a:t>
            </a:r>
            <a:r>
              <a:rPr lang="en-US"/>
              <a:t> out as FNSA scholarships. Make sure prior to State Convention to convert the coins collected into a check. Just to clarify, we will taking any heavy jars worth of pennies</a:t>
            </a:r>
            <a:endParaRPr/>
          </a:p>
        </p:txBody>
      </p:sp>
      <p:sp>
        <p:nvSpPr>
          <p:cNvPr id="556" name="Google Shape;55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1e7b0715495_1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1e7b0715495_1_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4" name="Google Shape;564;g1e7b0715495_1_5:notes"/>
          <p:cNvSpPr txBox="1"/>
          <p:nvPr>
            <p:ph idx="12" type="sldNum"/>
          </p:nvPr>
        </p:nvSpPr>
        <p:spPr>
          <a:xfrm>
            <a:off x="3884612" y="8685212"/>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 last chapter award is the Diamond Chapter </a:t>
            </a:r>
            <a:r>
              <a:rPr lang="en-US"/>
              <a:t>which</a:t>
            </a:r>
            <a:r>
              <a:rPr lang="en-US"/>
              <a:t> recognizes our top </a:t>
            </a:r>
            <a:r>
              <a:rPr lang="en-US"/>
              <a:t>achieving</a:t>
            </a:r>
            <a:r>
              <a:rPr lang="en-US"/>
              <a:t> chapters who are </a:t>
            </a:r>
            <a:r>
              <a:rPr lang="en-US"/>
              <a:t>committed</a:t>
            </a:r>
            <a:r>
              <a:rPr lang="en-US"/>
              <a:t> to the FNSA’s mission throughout their school years. The </a:t>
            </a:r>
            <a:r>
              <a:rPr lang="en-US"/>
              <a:t>criteria</a:t>
            </a:r>
            <a:r>
              <a:rPr lang="en-US"/>
              <a:t> is as follows. All Chapter Awards are handed in person the first day of </a:t>
            </a:r>
            <a:r>
              <a:rPr lang="en-US"/>
              <a:t>convection, October 27th by COB</a:t>
            </a:r>
            <a:endParaRPr/>
          </a:p>
          <a:p>
            <a:pPr indent="0" lvl="0" marL="0" rtl="0" algn="l">
              <a:spcBef>
                <a:spcPts val="0"/>
              </a:spcBef>
              <a:spcAft>
                <a:spcPts val="0"/>
              </a:spcAft>
              <a:buNone/>
            </a:pPr>
            <a:r>
              <a:rPr lang="en-US"/>
              <a:t>Florida nursing foundation check make out to </a:t>
            </a:r>
            <a:endParaRPr/>
          </a:p>
        </p:txBody>
      </p:sp>
      <p:sp>
        <p:nvSpPr>
          <p:cNvPr id="569" name="Google Shape;569;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155a82e7e0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155a82e7e04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These are all the following scholarships awarded this school year. The qualifications include being a recent nursing graduate or nursing student that is an active FNSA member. Each scholarship </a:t>
            </a:r>
            <a:r>
              <a:rPr lang="en-US"/>
              <a:t>accumulates is 500 dollars</a:t>
            </a:r>
            <a:endParaRPr/>
          </a:p>
        </p:txBody>
      </p:sp>
      <p:sp>
        <p:nvSpPr>
          <p:cNvPr id="576" name="Google Shape;576;g155a82e7e04_0_0:notes"/>
          <p:cNvSpPr txBox="1"/>
          <p:nvPr>
            <p:ph idx="12" type="sldNum"/>
          </p:nvPr>
        </p:nvSpPr>
        <p:spPr>
          <a:xfrm>
            <a:off x="3884612" y="8685212"/>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1e7b71c00e7_2_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82" name="Google Shape;582;g1e7b71c00e7_2_5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3" name="Google Shape;583;g1e7b71c00e7_2_53:notes"/>
          <p:cNvSpPr txBox="1"/>
          <p:nvPr>
            <p:ph idx="12" type="sldNum"/>
          </p:nvPr>
        </p:nvSpPr>
        <p:spPr>
          <a:xfrm>
            <a:off x="3884612" y="8685212"/>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588" name="Google Shape;588;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None/>
            </a:pPr>
            <a:r>
              <a:rPr lang="en-US"/>
              <a:t>Three of the most important things that we can do for our selves, our patients, and our communities are to Vote and Advocate on their behalf.</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rPr lang="en-US"/>
              <a:t>Advocacy ensures that needs of the communities are being heard by those in positions of power.</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rPr lang="en-US"/>
              <a:t>Voting ensures that the people elect leaders that will ensure their needs will be met and interests will be protected.</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rPr lang="en-US"/>
              <a:t>We Care, We Vote</a:t>
            </a:r>
            <a:endParaRPr/>
          </a:p>
        </p:txBody>
      </p:sp>
      <p:sp>
        <p:nvSpPr>
          <p:cNvPr id="589" name="Google Shape;589;p51:notes"/>
          <p:cNvSpPr txBox="1"/>
          <p:nvPr/>
        </p:nvSpPr>
        <p:spPr>
          <a:xfrm>
            <a:off x="3884612" y="8685212"/>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a:solidFill>
                  <a:srgbClr val="000000"/>
                </a:solidFill>
                <a:latin typeface="Calibri"/>
                <a:ea typeface="Calibri"/>
                <a:cs typeface="Calibri"/>
                <a:sym typeface="Calibri"/>
              </a:rPr>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13991cf45a1_0_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95" name="Google Shape;595;g13991cf45a1_0_3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6" name="Google Shape;596;g13991cf45a1_0_33:notes"/>
          <p:cNvSpPr txBox="1"/>
          <p:nvPr>
            <p:ph idx="12" type="sldNum"/>
          </p:nvPr>
        </p:nvSpPr>
        <p:spPr>
          <a:xfrm>
            <a:off x="3884612" y="8685212"/>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152a813a728_1_18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 name="Google Shape;149;g152a813a728_1_1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fec3135353_0_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01" name="Google Shape;601;gfec3135353_0_6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This is </a:t>
            </a:r>
            <a:r>
              <a:rPr lang="en-US"/>
              <a:t>equivalent</a:t>
            </a:r>
            <a:r>
              <a:rPr lang="en-US"/>
              <a:t> to the social media department! </a:t>
            </a:r>
            <a:endParaRPr/>
          </a:p>
          <a:p>
            <a:pPr indent="-317500" lvl="0" marL="457200" rtl="0" algn="l">
              <a:spcBef>
                <a:spcPts val="0"/>
              </a:spcBef>
              <a:spcAft>
                <a:spcPts val="0"/>
              </a:spcAft>
              <a:buSzPts val="1400"/>
              <a:buChar char="-"/>
            </a:pPr>
            <a:r>
              <a:rPr lang="en-US"/>
              <a:t>Websites, social media accounts, calendars, and events. They are the committee that handles it all. </a:t>
            </a:r>
            <a:endParaRPr/>
          </a:p>
        </p:txBody>
      </p:sp>
      <p:sp>
        <p:nvSpPr>
          <p:cNvPr id="602" name="Google Shape;602;gfec3135353_0_62:notes"/>
          <p:cNvSpPr txBox="1"/>
          <p:nvPr>
            <p:ph idx="12" type="sldNum"/>
          </p:nvPr>
        </p:nvSpPr>
        <p:spPr>
          <a:xfrm>
            <a:off x="3884612" y="8685212"/>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28020582318_1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28020582318_1_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0" name="Google Shape;610;g28020582318_1_2:notes"/>
          <p:cNvSpPr txBox="1"/>
          <p:nvPr>
            <p:ph idx="12" type="sldNum"/>
          </p:nvPr>
        </p:nvSpPr>
        <p:spPr>
          <a:xfrm>
            <a:off x="3884612" y="8685212"/>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 community health </a:t>
            </a:r>
            <a:r>
              <a:rPr lang="en-US"/>
              <a:t>committee</a:t>
            </a:r>
            <a:r>
              <a:rPr lang="en-US"/>
              <a:t> is our public and community health sector which focuses on pushing the boundaries of nursing outside of the hospital and into the community </a:t>
            </a:r>
            <a:endParaRPr/>
          </a:p>
          <a:p>
            <a:pPr indent="-317500" lvl="0" marL="457200" rtl="0" algn="l">
              <a:spcBef>
                <a:spcPts val="0"/>
              </a:spcBef>
              <a:spcAft>
                <a:spcPts val="0"/>
              </a:spcAft>
              <a:buSzPts val="1400"/>
              <a:buChar char="-"/>
            </a:pPr>
            <a:r>
              <a:rPr lang="en-US"/>
              <a:t>we do this via outreach and state wide projects that support </a:t>
            </a:r>
            <a:r>
              <a:rPr lang="en-US"/>
              <a:t>communities</a:t>
            </a:r>
            <a:r>
              <a:rPr lang="en-US"/>
              <a:t> in need.</a:t>
            </a:r>
            <a:endParaRPr/>
          </a:p>
        </p:txBody>
      </p:sp>
      <p:sp>
        <p:nvSpPr>
          <p:cNvPr id="616" name="Google Shape;616;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fec3135353_0_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fec3135353_0_5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 image of nursing committee highlights the nursing profession as a whole. </a:t>
            </a:r>
            <a:endParaRPr/>
          </a:p>
          <a:p>
            <a:pPr indent="-317500" lvl="0" marL="457200" rtl="0" algn="l">
              <a:spcBef>
                <a:spcPts val="0"/>
              </a:spcBef>
              <a:spcAft>
                <a:spcPts val="0"/>
              </a:spcAft>
              <a:buSzPts val="1400"/>
              <a:buChar char="-"/>
            </a:pPr>
            <a:r>
              <a:rPr lang="en-US"/>
              <a:t>this is a representation group and strives to educate and support the integration of all areas of nursing into one unit. </a:t>
            </a:r>
            <a:endParaRPr/>
          </a:p>
        </p:txBody>
      </p:sp>
      <p:sp>
        <p:nvSpPr>
          <p:cNvPr id="624" name="Google Shape;624;gfec3135353_0_53:notes"/>
          <p:cNvSpPr txBox="1"/>
          <p:nvPr>
            <p:ph idx="12" type="sldNum"/>
          </p:nvPr>
        </p:nvSpPr>
        <p:spPr>
          <a:xfrm>
            <a:off x="3884612" y="8685212"/>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631" name="Google Shape;631;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None/>
            </a:pPr>
            <a:r>
              <a:rPr lang="en-US"/>
              <a:t>The Legislative Committee is involved in the promotion of legislative action and </a:t>
            </a:r>
            <a:r>
              <a:rPr lang="en-US"/>
              <a:t>advocacy regarding the political process.</a:t>
            </a:r>
            <a:endParaRPr/>
          </a:p>
          <a:p>
            <a:pPr indent="0" lvl="0" marL="0" rtl="0" algn="l">
              <a:spcBef>
                <a:spcPts val="0"/>
              </a:spcBef>
              <a:spcAft>
                <a:spcPts val="0"/>
              </a:spcAft>
              <a:buNone/>
            </a:pPr>
            <a:r>
              <a:t/>
            </a:r>
            <a:endParaRPr/>
          </a:p>
        </p:txBody>
      </p:sp>
      <p:sp>
        <p:nvSpPr>
          <p:cNvPr id="632" name="Google Shape;632;p47:notes"/>
          <p:cNvSpPr txBox="1"/>
          <p:nvPr/>
        </p:nvSpPr>
        <p:spPr>
          <a:xfrm>
            <a:off x="3884612" y="8685212"/>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a:solidFill>
                  <a:srgbClr val="000000"/>
                </a:solidFill>
                <a:latin typeface="Calibri"/>
                <a:ea typeface="Calibri"/>
                <a:cs typeface="Calibri"/>
                <a:sym typeface="Calibri"/>
              </a:rPr>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p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8" name="Google Shape;638;p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The main focus of this Committee is </a:t>
            </a:r>
            <a:r>
              <a:rPr lang="en-US"/>
              <a:t>Recruitment - this happens throughout the year during different events planned such as;</a:t>
            </a:r>
            <a:endParaRPr/>
          </a:p>
          <a:p>
            <a:pPr indent="-317500" lvl="0" marL="457200" rtl="0" algn="l">
              <a:spcBef>
                <a:spcPts val="0"/>
              </a:spcBef>
              <a:spcAft>
                <a:spcPts val="0"/>
              </a:spcAft>
              <a:buSzPts val="1400"/>
              <a:buChar char="-"/>
            </a:pPr>
            <a:r>
              <a:rPr lang="en-US"/>
              <a:t>Welcome weeks</a:t>
            </a:r>
            <a:endParaRPr/>
          </a:p>
          <a:p>
            <a:pPr indent="-317500" lvl="0" marL="457200" rtl="0" algn="l">
              <a:spcBef>
                <a:spcPts val="0"/>
              </a:spcBef>
              <a:spcAft>
                <a:spcPts val="0"/>
              </a:spcAft>
              <a:buSzPts val="1400"/>
              <a:buChar char="-"/>
            </a:pPr>
            <a:r>
              <a:rPr lang="en-US"/>
              <a:t>Membership drives etc.</a:t>
            </a:r>
            <a:endParaRPr/>
          </a:p>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182562" rtl="0" algn="just">
              <a:lnSpc>
                <a:spcPct val="95000"/>
              </a:lnSpc>
              <a:spcBef>
                <a:spcPts val="1600"/>
              </a:spcBef>
              <a:spcAft>
                <a:spcPts val="0"/>
              </a:spcAft>
              <a:buNone/>
            </a:pPr>
            <a:r>
              <a:rPr lang="en-US"/>
              <a:t>Our policies committee is in charge of policy revision and this group works in tandem with the recording secretary to facilitate changes to FNSA policy and procedure.</a:t>
            </a:r>
            <a:endParaRPr/>
          </a:p>
        </p:txBody>
      </p:sp>
      <p:sp>
        <p:nvSpPr>
          <p:cNvPr id="644" name="Google Shape;644;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155a82e7e04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50" name="Google Shape;650;g155a82e7e04_0_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 ways and means committee is lead by the treasurer and is responsible for </a:t>
            </a:r>
            <a:endParaRPr/>
          </a:p>
          <a:p>
            <a:pPr indent="-317500" lvl="0" marL="457200" rtl="0" algn="l">
              <a:spcBef>
                <a:spcPts val="0"/>
              </a:spcBef>
              <a:spcAft>
                <a:spcPts val="0"/>
              </a:spcAft>
              <a:buSzPts val="1400"/>
              <a:buChar char="-"/>
            </a:pPr>
            <a:r>
              <a:rPr lang="en-US"/>
              <a:t>fundraising and and financials so if this is your area of interest you should apply! </a:t>
            </a:r>
            <a:endParaRPr/>
          </a:p>
        </p:txBody>
      </p:sp>
      <p:sp>
        <p:nvSpPr>
          <p:cNvPr id="651" name="Google Shape;651;g155a82e7e04_0_24:notes"/>
          <p:cNvSpPr txBox="1"/>
          <p:nvPr>
            <p:ph idx="12" type="sldNum"/>
          </p:nvPr>
        </p:nvSpPr>
        <p:spPr>
          <a:xfrm>
            <a:off x="3884612" y="8685212"/>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155a82e7e04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57" name="Google Shape;657;g155a82e7e04_0_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8" name="Google Shape;658;g155a82e7e04_0_18:notes"/>
          <p:cNvSpPr txBox="1"/>
          <p:nvPr>
            <p:ph idx="12" type="sldNum"/>
          </p:nvPr>
        </p:nvSpPr>
        <p:spPr>
          <a:xfrm>
            <a:off x="3884612" y="8685212"/>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155a82e7e04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64" name="Google Shape;664;g155a82e7e04_0_3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5" name="Google Shape;665;g155a82e7e04_0_30:notes"/>
          <p:cNvSpPr txBox="1"/>
          <p:nvPr>
            <p:ph idx="12" type="sldNum"/>
          </p:nvPr>
        </p:nvSpPr>
        <p:spPr>
          <a:xfrm>
            <a:off x="3884612" y="8685212"/>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1e71790a807_0_4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g1e71790a807_0_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1e7b71c00e7_2_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70" name="Google Shape;670;g1e7b71c00e7_2_6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1" name="Google Shape;671;g1e7b71c00e7_2_64:notes"/>
          <p:cNvSpPr txBox="1"/>
          <p:nvPr>
            <p:ph idx="12" type="sldNum"/>
          </p:nvPr>
        </p:nvSpPr>
        <p:spPr>
          <a:xfrm>
            <a:off x="3884612" y="8685212"/>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155a82e7e04_0_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80" name="Google Shape;680;g155a82e7e04_0_4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1" name="Google Shape;681;g155a82e7e04_0_46:notes"/>
          <p:cNvSpPr txBox="1"/>
          <p:nvPr>
            <p:ph idx="12" type="sldNum"/>
          </p:nvPr>
        </p:nvSpPr>
        <p:spPr>
          <a:xfrm>
            <a:off x="3884612" y="8685212"/>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1e71790a807_0_4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 name="Google Shape;167;g1e71790a807_0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 name="Shape 16"/>
        <p:cNvGrpSpPr/>
        <p:nvPr/>
      </p:nvGrpSpPr>
      <p:grpSpPr>
        <a:xfrm>
          <a:off x="0" y="0"/>
          <a:ext cx="0" cy="0"/>
          <a:chOff x="0" y="0"/>
          <a:chExt cx="0" cy="0"/>
        </a:xfrm>
      </p:grpSpPr>
      <p:sp>
        <p:nvSpPr>
          <p:cNvPr id="17" name="Google Shape;17;p74"/>
          <p:cNvSpPr txBox="1"/>
          <p:nvPr>
            <p:ph type="title"/>
          </p:nvPr>
        </p:nvSpPr>
        <p:spPr>
          <a:xfrm>
            <a:off x="1262062" y="365125"/>
            <a:ext cx="9691800" cy="13257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SzPts val="1400"/>
              <a:buNone/>
              <a:defRPr/>
            </a:lvl1pPr>
            <a:lvl2pPr lvl="1" rtl="0" algn="l">
              <a:lnSpc>
                <a:spcPct val="90000"/>
              </a:lnSpc>
              <a:spcBef>
                <a:spcPts val="0"/>
              </a:spcBef>
              <a:spcAft>
                <a:spcPts val="0"/>
              </a:spcAft>
              <a:buSzPts val="1400"/>
              <a:buNone/>
              <a:defRPr/>
            </a:lvl2pPr>
            <a:lvl3pPr lvl="2" rtl="0" algn="l">
              <a:lnSpc>
                <a:spcPct val="90000"/>
              </a:lnSpc>
              <a:spcBef>
                <a:spcPts val="0"/>
              </a:spcBef>
              <a:spcAft>
                <a:spcPts val="0"/>
              </a:spcAft>
              <a:buSzPts val="1400"/>
              <a:buNone/>
              <a:defRPr/>
            </a:lvl3pPr>
            <a:lvl4pPr lvl="3" rtl="0" algn="l">
              <a:lnSpc>
                <a:spcPct val="90000"/>
              </a:lnSpc>
              <a:spcBef>
                <a:spcPts val="0"/>
              </a:spcBef>
              <a:spcAft>
                <a:spcPts val="0"/>
              </a:spcAft>
              <a:buSzPts val="1400"/>
              <a:buNone/>
              <a:defRPr/>
            </a:lvl4pPr>
            <a:lvl5pPr lvl="4" rtl="0" algn="l">
              <a:lnSpc>
                <a:spcPct val="90000"/>
              </a:lnSpc>
              <a:spcBef>
                <a:spcPts val="0"/>
              </a:spcBef>
              <a:spcAft>
                <a:spcPts val="0"/>
              </a:spcAft>
              <a:buSzPts val="1400"/>
              <a:buNone/>
              <a:defRPr/>
            </a:lvl5pPr>
            <a:lvl6pPr lvl="5" rtl="0" algn="l">
              <a:lnSpc>
                <a:spcPct val="90000"/>
              </a:lnSpc>
              <a:spcBef>
                <a:spcPts val="0"/>
              </a:spcBef>
              <a:spcAft>
                <a:spcPts val="0"/>
              </a:spcAft>
              <a:buSzPts val="1400"/>
              <a:buNone/>
              <a:defRPr/>
            </a:lvl6pPr>
            <a:lvl7pPr lvl="6" rtl="0" algn="l">
              <a:lnSpc>
                <a:spcPct val="90000"/>
              </a:lnSpc>
              <a:spcBef>
                <a:spcPts val="0"/>
              </a:spcBef>
              <a:spcAft>
                <a:spcPts val="0"/>
              </a:spcAft>
              <a:buSzPts val="1400"/>
              <a:buNone/>
              <a:defRPr/>
            </a:lvl7pPr>
            <a:lvl8pPr lvl="7" rtl="0" algn="l">
              <a:lnSpc>
                <a:spcPct val="90000"/>
              </a:lnSpc>
              <a:spcBef>
                <a:spcPts val="0"/>
              </a:spcBef>
              <a:spcAft>
                <a:spcPts val="0"/>
              </a:spcAft>
              <a:buSzPts val="1400"/>
              <a:buNone/>
              <a:defRPr/>
            </a:lvl8pPr>
            <a:lvl9pPr lvl="8" rtl="0" algn="l">
              <a:lnSpc>
                <a:spcPct val="90000"/>
              </a:lnSpc>
              <a:spcBef>
                <a:spcPts val="0"/>
              </a:spcBef>
              <a:spcAft>
                <a:spcPts val="0"/>
              </a:spcAft>
              <a:buSzPts val="1400"/>
              <a:buNone/>
              <a:defRPr/>
            </a:lvl9pPr>
          </a:lstStyle>
          <a:p/>
        </p:txBody>
      </p:sp>
      <p:sp>
        <p:nvSpPr>
          <p:cNvPr id="18" name="Google Shape;18;p74"/>
          <p:cNvSpPr txBox="1"/>
          <p:nvPr>
            <p:ph idx="1" type="body"/>
          </p:nvPr>
        </p:nvSpPr>
        <p:spPr>
          <a:xfrm>
            <a:off x="1262062" y="1828800"/>
            <a:ext cx="8594700" cy="4351200"/>
          </a:xfrm>
          <a:prstGeom prst="rect">
            <a:avLst/>
          </a:prstGeom>
          <a:noFill/>
          <a:ln>
            <a:noFill/>
          </a:ln>
        </p:spPr>
        <p:txBody>
          <a:bodyPr anchorCtr="0" anchor="t" bIns="45700" lIns="91425" spcFirstLastPara="1" rIns="91425" wrap="square" tIns="45700">
            <a:normAutofit/>
          </a:bodyPr>
          <a:lstStyle>
            <a:lvl1pPr indent="-320040" lvl="0" marL="457200" rtl="0" algn="l">
              <a:lnSpc>
                <a:spcPct val="95000"/>
              </a:lnSpc>
              <a:spcBef>
                <a:spcPts val="1400"/>
              </a:spcBef>
              <a:spcAft>
                <a:spcPts val="0"/>
              </a:spcAft>
              <a:buSzPts val="1440"/>
              <a:buChar char="•"/>
              <a:defRPr/>
            </a:lvl1pPr>
            <a:lvl2pPr indent="-342900" lvl="1" marL="914400" rtl="0" algn="l">
              <a:lnSpc>
                <a:spcPct val="90000"/>
              </a:lnSpc>
              <a:spcBef>
                <a:spcPts val="300"/>
              </a:spcBef>
              <a:spcAft>
                <a:spcPts val="0"/>
              </a:spcAft>
              <a:buSzPts val="1800"/>
              <a:buChar char="●"/>
              <a:defRPr/>
            </a:lvl2pPr>
            <a:lvl3pPr indent="-342900" lvl="2" marL="1371600" rtl="0" algn="l">
              <a:lnSpc>
                <a:spcPct val="90000"/>
              </a:lnSpc>
              <a:spcBef>
                <a:spcPts val="300"/>
              </a:spcBef>
              <a:spcAft>
                <a:spcPts val="0"/>
              </a:spcAft>
              <a:buSzPts val="1800"/>
              <a:buChar char="●"/>
              <a:defRPr/>
            </a:lvl3pPr>
            <a:lvl4pPr indent="-342900" lvl="3" marL="1828800" rtl="0" algn="l">
              <a:lnSpc>
                <a:spcPct val="90000"/>
              </a:lnSpc>
              <a:spcBef>
                <a:spcPts val="300"/>
              </a:spcBef>
              <a:spcAft>
                <a:spcPts val="0"/>
              </a:spcAft>
              <a:buSzPts val="1800"/>
              <a:buChar char="●"/>
              <a:defRPr/>
            </a:lvl4pPr>
            <a:lvl5pPr indent="-342900" lvl="4" marL="2286000" rtl="0" algn="l">
              <a:lnSpc>
                <a:spcPct val="90000"/>
              </a:lnSpc>
              <a:spcBef>
                <a:spcPts val="300"/>
              </a:spcBef>
              <a:spcAft>
                <a:spcPts val="0"/>
              </a:spcAft>
              <a:buSzPts val="1800"/>
              <a:buChar char="●"/>
              <a:defRPr/>
            </a:lvl5pPr>
            <a:lvl6pPr indent="-342900" lvl="5" marL="2743200" rtl="0" algn="l">
              <a:lnSpc>
                <a:spcPct val="90000"/>
              </a:lnSpc>
              <a:spcBef>
                <a:spcPts val="300"/>
              </a:spcBef>
              <a:spcAft>
                <a:spcPts val="0"/>
              </a:spcAft>
              <a:buSzPts val="1800"/>
              <a:buChar char="●"/>
              <a:defRPr/>
            </a:lvl6pPr>
            <a:lvl7pPr indent="-342900" lvl="6" marL="3200400" rtl="0" algn="l">
              <a:lnSpc>
                <a:spcPct val="90000"/>
              </a:lnSpc>
              <a:spcBef>
                <a:spcPts val="300"/>
              </a:spcBef>
              <a:spcAft>
                <a:spcPts val="0"/>
              </a:spcAft>
              <a:buSzPts val="1800"/>
              <a:buChar char="●"/>
              <a:defRPr/>
            </a:lvl7pPr>
            <a:lvl8pPr indent="-342900" lvl="7" marL="3657600" rtl="0" algn="l">
              <a:lnSpc>
                <a:spcPct val="90000"/>
              </a:lnSpc>
              <a:spcBef>
                <a:spcPts val="300"/>
              </a:spcBef>
              <a:spcAft>
                <a:spcPts val="0"/>
              </a:spcAft>
              <a:buSzPts val="1800"/>
              <a:buChar char="●"/>
              <a:defRPr/>
            </a:lvl8pPr>
            <a:lvl9pPr indent="-342900" lvl="8" marL="4114800" rtl="0" algn="l">
              <a:lnSpc>
                <a:spcPct val="90000"/>
              </a:lnSpc>
              <a:spcBef>
                <a:spcPts val="300"/>
              </a:spcBef>
              <a:spcAft>
                <a:spcPts val="300"/>
              </a:spcAft>
              <a:buSzPts val="1800"/>
              <a:buChar char="●"/>
              <a:defRPr/>
            </a:lvl9pPr>
          </a:lstStyle>
          <a:p/>
        </p:txBody>
      </p:sp>
      <p:sp>
        <p:nvSpPr>
          <p:cNvPr id="19" name="Google Shape;19;p74"/>
          <p:cNvSpPr txBox="1"/>
          <p:nvPr>
            <p:ph idx="10" type="dt"/>
          </p:nvPr>
        </p:nvSpPr>
        <p:spPr>
          <a:xfrm rot="-5400000">
            <a:off x="10798163" y="998550"/>
            <a:ext cx="1905000" cy="365100"/>
          </a:xfrm>
          <a:prstGeom prst="rect">
            <a:avLst/>
          </a:prstGeom>
          <a:noFill/>
          <a:ln>
            <a:noFill/>
          </a:ln>
        </p:spPr>
        <p:txBody>
          <a:bodyPr anchorCtr="0" anchor="ctr" bIns="45700" lIns="91425" spcFirstLastPara="1" rIns="91425" wrap="square" tIns="45700">
            <a:noAutofit/>
          </a:bodyPr>
          <a:lstStyle>
            <a:lvl1pPr lvl="0" rtl="0" algn="r">
              <a:lnSpc>
                <a:spcPct val="100000"/>
              </a:lnSpc>
              <a:spcBef>
                <a:spcPts val="0"/>
              </a:spcBef>
              <a:spcAft>
                <a:spcPts val="0"/>
              </a:spcAft>
              <a:buSzPts val="1400"/>
              <a:buNone/>
              <a:defRPr sz="1000">
                <a:solidFill>
                  <a:srgbClr val="D9D9DB"/>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0" name="Google Shape;20;p74"/>
          <p:cNvSpPr txBox="1"/>
          <p:nvPr>
            <p:ph idx="11" type="ftr"/>
          </p:nvPr>
        </p:nvSpPr>
        <p:spPr>
          <a:xfrm rot="-5400000">
            <a:off x="9959963" y="4046550"/>
            <a:ext cx="3581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1" name="Google Shape;21;p74"/>
          <p:cNvSpPr txBox="1"/>
          <p:nvPr>
            <p:ph idx="12" type="sldNum"/>
          </p:nvPr>
        </p:nvSpPr>
        <p:spPr>
          <a:xfrm>
            <a:off x="11293475" y="6172200"/>
            <a:ext cx="914400" cy="593700"/>
          </a:xfrm>
          <a:prstGeom prst="rect">
            <a:avLst/>
          </a:prstGeom>
          <a:noFill/>
          <a:ln>
            <a:noFill/>
          </a:ln>
        </p:spPr>
        <p:txBody>
          <a:bodyPr anchorCtr="0" anchor="ctr" bIns="45700" lIns="45700" spcFirstLastPara="1" rIns="45700" wrap="square" tIns="45700">
            <a:normAutofit/>
          </a:bodyPr>
          <a:lstStyle>
            <a:lvl1pPr indent="0" lvl="0"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1pPr>
            <a:lvl2pPr indent="0" lvl="1"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2pPr>
            <a:lvl3pPr indent="0" lvl="2"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3pPr>
            <a:lvl4pPr indent="0" lvl="3"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4pPr>
            <a:lvl5pPr indent="0" lvl="4"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5pPr>
            <a:lvl6pPr indent="0" lvl="5"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6pPr>
            <a:lvl7pPr indent="0" lvl="6"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7pPr>
            <a:lvl8pPr indent="0" lvl="7"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8pPr>
            <a:lvl9pPr indent="0" lvl="8"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AUTOLAYOUT_2">
    <p:bg>
      <p:bgPr>
        <a:solidFill>
          <a:srgbClr val="FFFFFF"/>
        </a:solidFill>
      </p:bgPr>
    </p:bg>
    <p:spTree>
      <p:nvGrpSpPr>
        <p:cNvPr id="70" name="Shape 70"/>
        <p:cNvGrpSpPr/>
        <p:nvPr/>
      </p:nvGrpSpPr>
      <p:grpSpPr>
        <a:xfrm>
          <a:off x="0" y="0"/>
          <a:ext cx="0" cy="0"/>
          <a:chOff x="0" y="0"/>
          <a:chExt cx="0" cy="0"/>
        </a:xfrm>
      </p:grpSpPr>
      <p:sp>
        <p:nvSpPr>
          <p:cNvPr id="71" name="Google Shape;71;g152a813a728_1_173"/>
          <p:cNvSpPr/>
          <p:nvPr/>
        </p:nvSpPr>
        <p:spPr>
          <a:xfrm>
            <a:off x="0" y="0"/>
            <a:ext cx="12192000" cy="68580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 name="Google Shape;72;g152a813a728_1_173"/>
          <p:cNvSpPr txBox="1"/>
          <p:nvPr>
            <p:ph type="title"/>
          </p:nvPr>
        </p:nvSpPr>
        <p:spPr>
          <a:xfrm>
            <a:off x="389167" y="745733"/>
            <a:ext cx="6417900" cy="18516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4000"/>
              <a:buNone/>
              <a:defRPr sz="4000">
                <a:solidFill>
                  <a:srgbClr val="353537"/>
                </a:solidFill>
              </a:defRPr>
            </a:lvl1pPr>
            <a:lvl2pPr lvl="1" algn="l">
              <a:lnSpc>
                <a:spcPct val="100000"/>
              </a:lnSpc>
              <a:spcBef>
                <a:spcPts val="0"/>
              </a:spcBef>
              <a:spcAft>
                <a:spcPts val="0"/>
              </a:spcAft>
              <a:buClr>
                <a:schemeClr val="dk1"/>
              </a:buClr>
              <a:buSzPts val="4000"/>
              <a:buNone/>
              <a:defRPr sz="4000">
                <a:solidFill>
                  <a:srgbClr val="353537"/>
                </a:solidFill>
              </a:defRPr>
            </a:lvl2pPr>
            <a:lvl3pPr lvl="2" algn="l">
              <a:lnSpc>
                <a:spcPct val="100000"/>
              </a:lnSpc>
              <a:spcBef>
                <a:spcPts val="0"/>
              </a:spcBef>
              <a:spcAft>
                <a:spcPts val="0"/>
              </a:spcAft>
              <a:buClr>
                <a:schemeClr val="dk1"/>
              </a:buClr>
              <a:buSzPts val="4000"/>
              <a:buNone/>
              <a:defRPr sz="4000">
                <a:solidFill>
                  <a:srgbClr val="353537"/>
                </a:solidFill>
              </a:defRPr>
            </a:lvl3pPr>
            <a:lvl4pPr lvl="3" algn="l">
              <a:lnSpc>
                <a:spcPct val="100000"/>
              </a:lnSpc>
              <a:spcBef>
                <a:spcPts val="0"/>
              </a:spcBef>
              <a:spcAft>
                <a:spcPts val="0"/>
              </a:spcAft>
              <a:buClr>
                <a:schemeClr val="dk1"/>
              </a:buClr>
              <a:buSzPts val="4000"/>
              <a:buNone/>
              <a:defRPr sz="4000">
                <a:solidFill>
                  <a:srgbClr val="353537"/>
                </a:solidFill>
              </a:defRPr>
            </a:lvl4pPr>
            <a:lvl5pPr lvl="4" algn="l">
              <a:lnSpc>
                <a:spcPct val="100000"/>
              </a:lnSpc>
              <a:spcBef>
                <a:spcPts val="0"/>
              </a:spcBef>
              <a:spcAft>
                <a:spcPts val="0"/>
              </a:spcAft>
              <a:buClr>
                <a:schemeClr val="dk1"/>
              </a:buClr>
              <a:buSzPts val="4000"/>
              <a:buNone/>
              <a:defRPr sz="4000">
                <a:solidFill>
                  <a:srgbClr val="353537"/>
                </a:solidFill>
              </a:defRPr>
            </a:lvl5pPr>
            <a:lvl6pPr lvl="5" algn="l">
              <a:lnSpc>
                <a:spcPct val="100000"/>
              </a:lnSpc>
              <a:spcBef>
                <a:spcPts val="0"/>
              </a:spcBef>
              <a:spcAft>
                <a:spcPts val="0"/>
              </a:spcAft>
              <a:buClr>
                <a:schemeClr val="dk1"/>
              </a:buClr>
              <a:buSzPts val="4000"/>
              <a:buNone/>
              <a:defRPr sz="4000">
                <a:solidFill>
                  <a:srgbClr val="353537"/>
                </a:solidFill>
              </a:defRPr>
            </a:lvl6pPr>
            <a:lvl7pPr lvl="6" algn="l">
              <a:lnSpc>
                <a:spcPct val="100000"/>
              </a:lnSpc>
              <a:spcBef>
                <a:spcPts val="0"/>
              </a:spcBef>
              <a:spcAft>
                <a:spcPts val="0"/>
              </a:spcAft>
              <a:buClr>
                <a:schemeClr val="dk1"/>
              </a:buClr>
              <a:buSzPts val="4000"/>
              <a:buNone/>
              <a:defRPr sz="4000">
                <a:solidFill>
                  <a:srgbClr val="353537"/>
                </a:solidFill>
              </a:defRPr>
            </a:lvl7pPr>
            <a:lvl8pPr lvl="7" algn="l">
              <a:lnSpc>
                <a:spcPct val="100000"/>
              </a:lnSpc>
              <a:spcBef>
                <a:spcPts val="0"/>
              </a:spcBef>
              <a:spcAft>
                <a:spcPts val="0"/>
              </a:spcAft>
              <a:buClr>
                <a:schemeClr val="dk1"/>
              </a:buClr>
              <a:buSzPts val="4000"/>
              <a:buNone/>
              <a:defRPr sz="4000">
                <a:solidFill>
                  <a:srgbClr val="353537"/>
                </a:solidFill>
              </a:defRPr>
            </a:lvl8pPr>
            <a:lvl9pPr lvl="8" algn="l">
              <a:lnSpc>
                <a:spcPct val="100000"/>
              </a:lnSpc>
              <a:spcBef>
                <a:spcPts val="0"/>
              </a:spcBef>
              <a:spcAft>
                <a:spcPts val="0"/>
              </a:spcAft>
              <a:buClr>
                <a:schemeClr val="dk1"/>
              </a:buClr>
              <a:buSzPts val="4000"/>
              <a:buNone/>
              <a:defRPr sz="4000">
                <a:solidFill>
                  <a:srgbClr val="353537"/>
                </a:solidFill>
              </a:defRPr>
            </a:lvl9pPr>
          </a:lstStyle>
          <a:p/>
        </p:txBody>
      </p:sp>
      <p:sp>
        <p:nvSpPr>
          <p:cNvPr id="73" name="Google Shape;73;g152a813a728_1_173"/>
          <p:cNvSpPr txBox="1"/>
          <p:nvPr>
            <p:ph idx="1" type="body"/>
          </p:nvPr>
        </p:nvSpPr>
        <p:spPr>
          <a:xfrm>
            <a:off x="389200" y="2738283"/>
            <a:ext cx="3156900" cy="3374100"/>
          </a:xfrm>
          <a:prstGeom prst="rect">
            <a:avLst/>
          </a:prstGeom>
          <a:noFill/>
        </p:spPr>
        <p:txBody>
          <a:bodyPr anchorCtr="0" anchor="t" bIns="45700" lIns="91425" spcFirstLastPara="1" rIns="91425" wrap="square" tIns="45700">
            <a:normAutofit/>
          </a:bodyPr>
          <a:lstStyle>
            <a:lvl1pPr indent="-349250" lvl="0" marL="457200" algn="l">
              <a:lnSpc>
                <a:spcPct val="115000"/>
              </a:lnSpc>
              <a:spcBef>
                <a:spcPts val="1400"/>
              </a:spcBef>
              <a:spcAft>
                <a:spcPts val="0"/>
              </a:spcAft>
              <a:buClr>
                <a:schemeClr val="dk2"/>
              </a:buClr>
              <a:buSzPts val="1900"/>
              <a:buChar char="•"/>
              <a:defRPr sz="1900">
                <a:solidFill>
                  <a:schemeClr val="dk2"/>
                </a:solidFill>
              </a:defRPr>
            </a:lvl1pPr>
            <a:lvl2pPr indent="-330200" lvl="1" marL="914400" algn="l">
              <a:lnSpc>
                <a:spcPct val="115000"/>
              </a:lnSpc>
              <a:spcBef>
                <a:spcPts val="2100"/>
              </a:spcBef>
              <a:spcAft>
                <a:spcPts val="0"/>
              </a:spcAft>
              <a:buClr>
                <a:schemeClr val="dk2"/>
              </a:buClr>
              <a:buSzPts val="1600"/>
              <a:buChar char="●"/>
              <a:defRPr sz="1600">
                <a:solidFill>
                  <a:schemeClr val="dk2"/>
                </a:solidFill>
              </a:defRPr>
            </a:lvl2pPr>
            <a:lvl3pPr indent="-330200" lvl="2" marL="1371600" algn="l">
              <a:lnSpc>
                <a:spcPct val="115000"/>
              </a:lnSpc>
              <a:spcBef>
                <a:spcPts val="2100"/>
              </a:spcBef>
              <a:spcAft>
                <a:spcPts val="0"/>
              </a:spcAft>
              <a:buClr>
                <a:schemeClr val="dk2"/>
              </a:buClr>
              <a:buSzPts val="1600"/>
              <a:buChar char="●"/>
              <a:defRPr sz="1600">
                <a:solidFill>
                  <a:schemeClr val="dk2"/>
                </a:solidFill>
              </a:defRPr>
            </a:lvl3pPr>
            <a:lvl4pPr indent="-330200" lvl="3" marL="1828800" algn="l">
              <a:lnSpc>
                <a:spcPct val="115000"/>
              </a:lnSpc>
              <a:spcBef>
                <a:spcPts val="2100"/>
              </a:spcBef>
              <a:spcAft>
                <a:spcPts val="0"/>
              </a:spcAft>
              <a:buClr>
                <a:schemeClr val="dk2"/>
              </a:buClr>
              <a:buSzPts val="1600"/>
              <a:buChar char="●"/>
              <a:defRPr sz="1600">
                <a:solidFill>
                  <a:schemeClr val="dk2"/>
                </a:solidFill>
              </a:defRPr>
            </a:lvl4pPr>
            <a:lvl5pPr indent="-330200" lvl="4" marL="2286000" algn="l">
              <a:lnSpc>
                <a:spcPct val="115000"/>
              </a:lnSpc>
              <a:spcBef>
                <a:spcPts val="2100"/>
              </a:spcBef>
              <a:spcAft>
                <a:spcPts val="0"/>
              </a:spcAft>
              <a:buClr>
                <a:schemeClr val="dk2"/>
              </a:buClr>
              <a:buSzPts val="1600"/>
              <a:buChar char="●"/>
              <a:defRPr sz="1600">
                <a:solidFill>
                  <a:schemeClr val="dk2"/>
                </a:solidFill>
              </a:defRPr>
            </a:lvl5pPr>
            <a:lvl6pPr indent="-330200" lvl="5" marL="2743200" algn="l">
              <a:lnSpc>
                <a:spcPct val="115000"/>
              </a:lnSpc>
              <a:spcBef>
                <a:spcPts val="2100"/>
              </a:spcBef>
              <a:spcAft>
                <a:spcPts val="0"/>
              </a:spcAft>
              <a:buClr>
                <a:schemeClr val="dk2"/>
              </a:buClr>
              <a:buSzPts val="1600"/>
              <a:buChar char="●"/>
              <a:defRPr sz="1600">
                <a:solidFill>
                  <a:schemeClr val="dk2"/>
                </a:solidFill>
              </a:defRPr>
            </a:lvl6pPr>
            <a:lvl7pPr indent="-330200" lvl="6" marL="3200400" algn="l">
              <a:lnSpc>
                <a:spcPct val="115000"/>
              </a:lnSpc>
              <a:spcBef>
                <a:spcPts val="2100"/>
              </a:spcBef>
              <a:spcAft>
                <a:spcPts val="0"/>
              </a:spcAft>
              <a:buClr>
                <a:schemeClr val="dk2"/>
              </a:buClr>
              <a:buSzPts val="1600"/>
              <a:buChar char="●"/>
              <a:defRPr sz="1600">
                <a:solidFill>
                  <a:schemeClr val="dk2"/>
                </a:solidFill>
              </a:defRPr>
            </a:lvl7pPr>
            <a:lvl8pPr indent="-330200" lvl="7" marL="3657600" algn="l">
              <a:lnSpc>
                <a:spcPct val="115000"/>
              </a:lnSpc>
              <a:spcBef>
                <a:spcPts val="2100"/>
              </a:spcBef>
              <a:spcAft>
                <a:spcPts val="0"/>
              </a:spcAft>
              <a:buClr>
                <a:schemeClr val="dk2"/>
              </a:buClr>
              <a:buSzPts val="1600"/>
              <a:buChar char="●"/>
              <a:defRPr sz="1600">
                <a:solidFill>
                  <a:schemeClr val="dk2"/>
                </a:solidFill>
              </a:defRPr>
            </a:lvl8pPr>
            <a:lvl9pPr indent="-330200" lvl="8" marL="4114800" algn="l">
              <a:lnSpc>
                <a:spcPct val="115000"/>
              </a:lnSpc>
              <a:spcBef>
                <a:spcPts val="2100"/>
              </a:spcBef>
              <a:spcAft>
                <a:spcPts val="2100"/>
              </a:spcAft>
              <a:buClr>
                <a:schemeClr val="dk2"/>
              </a:buClr>
              <a:buSzPts val="1600"/>
              <a:buChar char="●"/>
              <a:defRPr sz="1600">
                <a:solidFill>
                  <a:schemeClr val="dk2"/>
                </a:solidFill>
              </a:defRPr>
            </a:lvl9pPr>
          </a:lstStyle>
          <a:p/>
        </p:txBody>
      </p:sp>
      <p:sp>
        <p:nvSpPr>
          <p:cNvPr id="74" name="Google Shape;74;g152a813a728_1_173"/>
          <p:cNvSpPr txBox="1"/>
          <p:nvPr>
            <p:ph idx="2" type="body"/>
          </p:nvPr>
        </p:nvSpPr>
        <p:spPr>
          <a:xfrm>
            <a:off x="3650572" y="2738283"/>
            <a:ext cx="3156900" cy="3374100"/>
          </a:xfrm>
          <a:prstGeom prst="rect">
            <a:avLst/>
          </a:prstGeom>
          <a:noFill/>
        </p:spPr>
        <p:txBody>
          <a:bodyPr anchorCtr="0" anchor="t" bIns="45700" lIns="91425" spcFirstLastPara="1" rIns="91425" wrap="square" tIns="45700">
            <a:normAutofit/>
          </a:bodyPr>
          <a:lstStyle>
            <a:lvl1pPr indent="-349250" lvl="0" marL="457200" algn="l">
              <a:lnSpc>
                <a:spcPct val="115000"/>
              </a:lnSpc>
              <a:spcBef>
                <a:spcPts val="1400"/>
              </a:spcBef>
              <a:spcAft>
                <a:spcPts val="0"/>
              </a:spcAft>
              <a:buClr>
                <a:schemeClr val="dk2"/>
              </a:buClr>
              <a:buSzPts val="1900"/>
              <a:buChar char="•"/>
              <a:defRPr sz="1900">
                <a:solidFill>
                  <a:schemeClr val="dk2"/>
                </a:solidFill>
              </a:defRPr>
            </a:lvl1pPr>
            <a:lvl2pPr indent="-330200" lvl="1" marL="914400" algn="l">
              <a:lnSpc>
                <a:spcPct val="115000"/>
              </a:lnSpc>
              <a:spcBef>
                <a:spcPts val="2100"/>
              </a:spcBef>
              <a:spcAft>
                <a:spcPts val="0"/>
              </a:spcAft>
              <a:buClr>
                <a:schemeClr val="dk2"/>
              </a:buClr>
              <a:buSzPts val="1600"/>
              <a:buChar char="●"/>
              <a:defRPr sz="1600">
                <a:solidFill>
                  <a:schemeClr val="dk2"/>
                </a:solidFill>
              </a:defRPr>
            </a:lvl2pPr>
            <a:lvl3pPr indent="-330200" lvl="2" marL="1371600" algn="l">
              <a:lnSpc>
                <a:spcPct val="115000"/>
              </a:lnSpc>
              <a:spcBef>
                <a:spcPts val="2100"/>
              </a:spcBef>
              <a:spcAft>
                <a:spcPts val="0"/>
              </a:spcAft>
              <a:buClr>
                <a:schemeClr val="dk2"/>
              </a:buClr>
              <a:buSzPts val="1600"/>
              <a:buChar char="●"/>
              <a:defRPr sz="1600">
                <a:solidFill>
                  <a:schemeClr val="dk2"/>
                </a:solidFill>
              </a:defRPr>
            </a:lvl3pPr>
            <a:lvl4pPr indent="-330200" lvl="3" marL="1828800" algn="l">
              <a:lnSpc>
                <a:spcPct val="115000"/>
              </a:lnSpc>
              <a:spcBef>
                <a:spcPts val="2100"/>
              </a:spcBef>
              <a:spcAft>
                <a:spcPts val="0"/>
              </a:spcAft>
              <a:buClr>
                <a:schemeClr val="dk2"/>
              </a:buClr>
              <a:buSzPts val="1600"/>
              <a:buChar char="●"/>
              <a:defRPr sz="1600">
                <a:solidFill>
                  <a:schemeClr val="dk2"/>
                </a:solidFill>
              </a:defRPr>
            </a:lvl4pPr>
            <a:lvl5pPr indent="-330200" lvl="4" marL="2286000" algn="l">
              <a:lnSpc>
                <a:spcPct val="115000"/>
              </a:lnSpc>
              <a:spcBef>
                <a:spcPts val="2100"/>
              </a:spcBef>
              <a:spcAft>
                <a:spcPts val="0"/>
              </a:spcAft>
              <a:buClr>
                <a:schemeClr val="dk2"/>
              </a:buClr>
              <a:buSzPts val="1600"/>
              <a:buChar char="●"/>
              <a:defRPr sz="1600">
                <a:solidFill>
                  <a:schemeClr val="dk2"/>
                </a:solidFill>
              </a:defRPr>
            </a:lvl5pPr>
            <a:lvl6pPr indent="-330200" lvl="5" marL="2743200" algn="l">
              <a:lnSpc>
                <a:spcPct val="115000"/>
              </a:lnSpc>
              <a:spcBef>
                <a:spcPts val="2100"/>
              </a:spcBef>
              <a:spcAft>
                <a:spcPts val="0"/>
              </a:spcAft>
              <a:buClr>
                <a:schemeClr val="dk2"/>
              </a:buClr>
              <a:buSzPts val="1600"/>
              <a:buChar char="●"/>
              <a:defRPr sz="1600">
                <a:solidFill>
                  <a:schemeClr val="dk2"/>
                </a:solidFill>
              </a:defRPr>
            </a:lvl6pPr>
            <a:lvl7pPr indent="-330200" lvl="6" marL="3200400" algn="l">
              <a:lnSpc>
                <a:spcPct val="115000"/>
              </a:lnSpc>
              <a:spcBef>
                <a:spcPts val="2100"/>
              </a:spcBef>
              <a:spcAft>
                <a:spcPts val="0"/>
              </a:spcAft>
              <a:buClr>
                <a:schemeClr val="dk2"/>
              </a:buClr>
              <a:buSzPts val="1600"/>
              <a:buChar char="●"/>
              <a:defRPr sz="1600">
                <a:solidFill>
                  <a:schemeClr val="dk2"/>
                </a:solidFill>
              </a:defRPr>
            </a:lvl7pPr>
            <a:lvl8pPr indent="-330200" lvl="7" marL="3657600" algn="l">
              <a:lnSpc>
                <a:spcPct val="115000"/>
              </a:lnSpc>
              <a:spcBef>
                <a:spcPts val="2100"/>
              </a:spcBef>
              <a:spcAft>
                <a:spcPts val="0"/>
              </a:spcAft>
              <a:buClr>
                <a:schemeClr val="dk2"/>
              </a:buClr>
              <a:buSzPts val="1600"/>
              <a:buChar char="●"/>
              <a:defRPr sz="1600">
                <a:solidFill>
                  <a:schemeClr val="dk2"/>
                </a:solidFill>
              </a:defRPr>
            </a:lvl8pPr>
            <a:lvl9pPr indent="-330200" lvl="8" marL="4114800" algn="l">
              <a:lnSpc>
                <a:spcPct val="115000"/>
              </a:lnSpc>
              <a:spcBef>
                <a:spcPts val="2100"/>
              </a:spcBef>
              <a:spcAft>
                <a:spcPts val="2100"/>
              </a:spcAft>
              <a:buClr>
                <a:schemeClr val="dk2"/>
              </a:buClr>
              <a:buSzPts val="1600"/>
              <a:buChar char="●"/>
              <a:defRPr sz="1600">
                <a:solidFill>
                  <a:schemeClr val="dk2"/>
                </a:solidFill>
              </a:defRPr>
            </a:lvl9pPr>
          </a:lstStyle>
          <a:p/>
        </p:txBody>
      </p:sp>
      <p:sp>
        <p:nvSpPr>
          <p:cNvPr id="75" name="Google Shape;75;g152a813a728_1_173"/>
          <p:cNvSpPr txBox="1"/>
          <p:nvPr>
            <p:ph idx="12" type="sldNum"/>
          </p:nvPr>
        </p:nvSpPr>
        <p:spPr>
          <a:xfrm>
            <a:off x="11296610" y="6217622"/>
            <a:ext cx="731700" cy="524700"/>
          </a:xfrm>
          <a:prstGeom prst="rect">
            <a:avLst/>
          </a:prstGeom>
          <a:noFill/>
        </p:spPr>
        <p:txBody>
          <a:bodyPr anchorCtr="0" anchor="ctr" bIns="45700" lIns="45700" spcFirstLastPara="1" rIns="45700" wrap="square" tIns="45700">
            <a:normAutofit/>
          </a:bodyPr>
          <a:lstStyle>
            <a:lvl1pPr lvl="0" algn="r">
              <a:lnSpc>
                <a:spcPct val="100000"/>
              </a:lnSpc>
              <a:spcAft>
                <a:spcPts val="0"/>
              </a:spcAft>
              <a:buNone/>
              <a:defRPr sz="1300">
                <a:solidFill>
                  <a:schemeClr val="dk2"/>
                </a:solidFill>
              </a:defRPr>
            </a:lvl1pPr>
            <a:lvl2pPr lvl="1" algn="r">
              <a:lnSpc>
                <a:spcPct val="100000"/>
              </a:lnSpc>
              <a:spcAft>
                <a:spcPts val="0"/>
              </a:spcAft>
              <a:buNone/>
              <a:defRPr sz="1300">
                <a:solidFill>
                  <a:schemeClr val="dk2"/>
                </a:solidFill>
              </a:defRPr>
            </a:lvl2pPr>
            <a:lvl3pPr lvl="2" algn="r">
              <a:lnSpc>
                <a:spcPct val="100000"/>
              </a:lnSpc>
              <a:spcAft>
                <a:spcPts val="0"/>
              </a:spcAft>
              <a:buNone/>
              <a:defRPr sz="1300">
                <a:solidFill>
                  <a:schemeClr val="dk2"/>
                </a:solidFill>
              </a:defRPr>
            </a:lvl3pPr>
            <a:lvl4pPr lvl="3" algn="r">
              <a:lnSpc>
                <a:spcPct val="100000"/>
              </a:lnSpc>
              <a:spcAft>
                <a:spcPts val="0"/>
              </a:spcAft>
              <a:buNone/>
              <a:defRPr sz="1300">
                <a:solidFill>
                  <a:schemeClr val="dk2"/>
                </a:solidFill>
              </a:defRPr>
            </a:lvl4pPr>
            <a:lvl5pPr lvl="4" algn="r">
              <a:lnSpc>
                <a:spcPct val="100000"/>
              </a:lnSpc>
              <a:spcAft>
                <a:spcPts val="0"/>
              </a:spcAft>
              <a:buNone/>
              <a:defRPr sz="1300">
                <a:solidFill>
                  <a:schemeClr val="dk2"/>
                </a:solidFill>
              </a:defRPr>
            </a:lvl5pPr>
            <a:lvl6pPr lvl="5" algn="r">
              <a:lnSpc>
                <a:spcPct val="100000"/>
              </a:lnSpc>
              <a:spcAft>
                <a:spcPts val="0"/>
              </a:spcAft>
              <a:buNone/>
              <a:defRPr sz="1300">
                <a:solidFill>
                  <a:schemeClr val="dk2"/>
                </a:solidFill>
              </a:defRPr>
            </a:lvl6pPr>
            <a:lvl7pPr lvl="6" algn="r">
              <a:lnSpc>
                <a:spcPct val="100000"/>
              </a:lnSpc>
              <a:spcAft>
                <a:spcPts val="0"/>
              </a:spcAft>
              <a:buNone/>
              <a:defRPr sz="1300">
                <a:solidFill>
                  <a:schemeClr val="dk2"/>
                </a:solidFill>
              </a:defRPr>
            </a:lvl7pPr>
            <a:lvl8pPr lvl="7" algn="r">
              <a:lnSpc>
                <a:spcPct val="100000"/>
              </a:lnSpc>
              <a:spcAft>
                <a:spcPts val="0"/>
              </a:spcAft>
              <a:buNone/>
              <a:defRPr sz="1300">
                <a:solidFill>
                  <a:schemeClr val="dk2"/>
                </a:solidFill>
              </a:defRPr>
            </a:lvl8pPr>
            <a:lvl9pPr lvl="8" algn="r">
              <a:lnSpc>
                <a:spcPct val="100000"/>
              </a:lnSpc>
              <a:spcAft>
                <a:spcPts val="0"/>
              </a:spcAft>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AUTOLAYOUT_3">
    <p:bg>
      <p:bgPr>
        <a:solidFill>
          <a:srgbClr val="FFFFFF"/>
        </a:solidFill>
      </p:bgPr>
    </p:bg>
    <p:spTree>
      <p:nvGrpSpPr>
        <p:cNvPr id="76" name="Shape 76"/>
        <p:cNvGrpSpPr/>
        <p:nvPr/>
      </p:nvGrpSpPr>
      <p:grpSpPr>
        <a:xfrm>
          <a:off x="0" y="0"/>
          <a:ext cx="0" cy="0"/>
          <a:chOff x="0" y="0"/>
          <a:chExt cx="0" cy="0"/>
        </a:xfrm>
      </p:grpSpPr>
      <p:sp>
        <p:nvSpPr>
          <p:cNvPr id="77" name="Google Shape;77;g1559c9d0ceb_6_233"/>
          <p:cNvSpPr/>
          <p:nvPr/>
        </p:nvSpPr>
        <p:spPr>
          <a:xfrm>
            <a:off x="0" y="0"/>
            <a:ext cx="12192000" cy="6858000"/>
          </a:xfrm>
          <a:prstGeom prst="rect">
            <a:avLst/>
          </a:prstGeom>
          <a:solidFill>
            <a:srgbClr val="434343"/>
          </a:solidFill>
          <a:ln>
            <a:noFill/>
          </a:ln>
        </p:spPr>
        <p:txBody>
          <a:bodyPr anchorCtr="0" anchor="ctr" bIns="60925" lIns="121900" spcFirstLastPara="1" rIns="121900" wrap="square" tIns="60925">
            <a:noAutofit/>
          </a:bodyPr>
          <a:lstStyle/>
          <a:p>
            <a:pPr indent="0" lvl="0" marL="0" rtl="0" algn="l">
              <a:spcBef>
                <a:spcPts val="0"/>
              </a:spcBef>
              <a:spcAft>
                <a:spcPts val="0"/>
              </a:spcAft>
              <a:buNone/>
            </a:pPr>
            <a:r>
              <a:t/>
            </a:r>
            <a:endParaRPr/>
          </a:p>
        </p:txBody>
      </p:sp>
      <p:sp>
        <p:nvSpPr>
          <p:cNvPr id="78" name="Google Shape;78;g1559c9d0ceb_6_233"/>
          <p:cNvSpPr/>
          <p:nvPr/>
        </p:nvSpPr>
        <p:spPr>
          <a:xfrm>
            <a:off x="3140700" y="416800"/>
            <a:ext cx="6024300" cy="6024300"/>
          </a:xfrm>
          <a:prstGeom prst="ellipse">
            <a:avLst/>
          </a:prstGeom>
          <a:noFill/>
          <a:ln cap="flat" cmpd="sng" w="76200">
            <a:solidFill>
              <a:srgbClr val="D9D9D9"/>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 name="Google Shape;79;g1559c9d0ceb_6_233"/>
          <p:cNvSpPr/>
          <p:nvPr/>
        </p:nvSpPr>
        <p:spPr>
          <a:xfrm>
            <a:off x="3441571" y="717671"/>
            <a:ext cx="5422500" cy="5422500"/>
          </a:xfrm>
          <a:prstGeom prst="ellipse">
            <a:avLst/>
          </a:prstGeom>
          <a:noFill/>
          <a:ln cap="flat" cmpd="sng" w="28575">
            <a:solidFill>
              <a:srgbClr val="EE221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 name="Google Shape;80;g1559c9d0ceb_6_233"/>
          <p:cNvSpPr txBox="1"/>
          <p:nvPr>
            <p:ph type="ctrTitle"/>
          </p:nvPr>
        </p:nvSpPr>
        <p:spPr>
          <a:xfrm>
            <a:off x="3810000" y="2239467"/>
            <a:ext cx="4673700" cy="23787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rgbClr val="FFFFFF"/>
              </a:buClr>
              <a:buSzPts val="5300"/>
              <a:buNone/>
              <a:defRPr b="1" sz="5300">
                <a:solidFill>
                  <a:srgbClr val="FFFFFF"/>
                </a:solidFill>
              </a:defRPr>
            </a:lvl1pPr>
            <a:lvl2pPr lvl="1" algn="ctr">
              <a:lnSpc>
                <a:spcPct val="100000"/>
              </a:lnSpc>
              <a:spcBef>
                <a:spcPts val="0"/>
              </a:spcBef>
              <a:spcAft>
                <a:spcPts val="0"/>
              </a:spcAft>
              <a:buClr>
                <a:srgbClr val="FFFFFF"/>
              </a:buClr>
              <a:buSzPts val="5300"/>
              <a:buNone/>
              <a:defRPr b="1" sz="5300">
                <a:solidFill>
                  <a:srgbClr val="FFFFFF"/>
                </a:solidFill>
              </a:defRPr>
            </a:lvl2pPr>
            <a:lvl3pPr lvl="2" algn="ctr">
              <a:lnSpc>
                <a:spcPct val="100000"/>
              </a:lnSpc>
              <a:spcBef>
                <a:spcPts val="0"/>
              </a:spcBef>
              <a:spcAft>
                <a:spcPts val="0"/>
              </a:spcAft>
              <a:buClr>
                <a:srgbClr val="FFFFFF"/>
              </a:buClr>
              <a:buSzPts val="5300"/>
              <a:buNone/>
              <a:defRPr b="1" sz="5300">
                <a:solidFill>
                  <a:srgbClr val="FFFFFF"/>
                </a:solidFill>
              </a:defRPr>
            </a:lvl3pPr>
            <a:lvl4pPr lvl="3" algn="ctr">
              <a:lnSpc>
                <a:spcPct val="100000"/>
              </a:lnSpc>
              <a:spcBef>
                <a:spcPts val="0"/>
              </a:spcBef>
              <a:spcAft>
                <a:spcPts val="0"/>
              </a:spcAft>
              <a:buClr>
                <a:srgbClr val="FFFFFF"/>
              </a:buClr>
              <a:buSzPts val="5300"/>
              <a:buNone/>
              <a:defRPr b="1" sz="5300">
                <a:solidFill>
                  <a:srgbClr val="FFFFFF"/>
                </a:solidFill>
              </a:defRPr>
            </a:lvl4pPr>
            <a:lvl5pPr lvl="4" algn="ctr">
              <a:lnSpc>
                <a:spcPct val="100000"/>
              </a:lnSpc>
              <a:spcBef>
                <a:spcPts val="0"/>
              </a:spcBef>
              <a:spcAft>
                <a:spcPts val="0"/>
              </a:spcAft>
              <a:buClr>
                <a:srgbClr val="FFFFFF"/>
              </a:buClr>
              <a:buSzPts val="5300"/>
              <a:buNone/>
              <a:defRPr b="1" sz="5300">
                <a:solidFill>
                  <a:srgbClr val="FFFFFF"/>
                </a:solidFill>
              </a:defRPr>
            </a:lvl5pPr>
            <a:lvl6pPr lvl="5" algn="ctr">
              <a:lnSpc>
                <a:spcPct val="100000"/>
              </a:lnSpc>
              <a:spcBef>
                <a:spcPts val="0"/>
              </a:spcBef>
              <a:spcAft>
                <a:spcPts val="0"/>
              </a:spcAft>
              <a:buClr>
                <a:srgbClr val="FFFFFF"/>
              </a:buClr>
              <a:buSzPts val="5300"/>
              <a:buNone/>
              <a:defRPr b="1" sz="5300">
                <a:solidFill>
                  <a:srgbClr val="FFFFFF"/>
                </a:solidFill>
              </a:defRPr>
            </a:lvl6pPr>
            <a:lvl7pPr lvl="6" algn="ctr">
              <a:lnSpc>
                <a:spcPct val="100000"/>
              </a:lnSpc>
              <a:spcBef>
                <a:spcPts val="0"/>
              </a:spcBef>
              <a:spcAft>
                <a:spcPts val="0"/>
              </a:spcAft>
              <a:buClr>
                <a:srgbClr val="FFFFFF"/>
              </a:buClr>
              <a:buSzPts val="5300"/>
              <a:buNone/>
              <a:defRPr b="1" sz="5300">
                <a:solidFill>
                  <a:srgbClr val="FFFFFF"/>
                </a:solidFill>
              </a:defRPr>
            </a:lvl7pPr>
            <a:lvl8pPr lvl="7" algn="ctr">
              <a:lnSpc>
                <a:spcPct val="100000"/>
              </a:lnSpc>
              <a:spcBef>
                <a:spcPts val="0"/>
              </a:spcBef>
              <a:spcAft>
                <a:spcPts val="0"/>
              </a:spcAft>
              <a:buClr>
                <a:srgbClr val="FFFFFF"/>
              </a:buClr>
              <a:buSzPts val="5300"/>
              <a:buNone/>
              <a:defRPr b="1" sz="5300">
                <a:solidFill>
                  <a:srgbClr val="FFFFFF"/>
                </a:solidFill>
              </a:defRPr>
            </a:lvl8pPr>
            <a:lvl9pPr lvl="8" algn="ctr">
              <a:lnSpc>
                <a:spcPct val="100000"/>
              </a:lnSpc>
              <a:spcBef>
                <a:spcPts val="0"/>
              </a:spcBef>
              <a:spcAft>
                <a:spcPts val="0"/>
              </a:spcAft>
              <a:buClr>
                <a:srgbClr val="FFFFFF"/>
              </a:buClr>
              <a:buSzPts val="5300"/>
              <a:buNone/>
              <a:defRPr b="1" sz="5300">
                <a:solidFill>
                  <a:srgbClr val="FFFFFF"/>
                </a:solidFill>
              </a:defRPr>
            </a:lvl9pPr>
          </a:lstStyle>
          <a:p/>
        </p:txBody>
      </p:sp>
      <p:sp>
        <p:nvSpPr>
          <p:cNvPr id="81" name="Google Shape;81;g1559c9d0ceb_6_233"/>
          <p:cNvSpPr txBox="1"/>
          <p:nvPr>
            <p:ph idx="12" type="sldNum"/>
          </p:nvPr>
        </p:nvSpPr>
        <p:spPr>
          <a:xfrm>
            <a:off x="11296610" y="6217622"/>
            <a:ext cx="731700" cy="524700"/>
          </a:xfrm>
          <a:prstGeom prst="rect">
            <a:avLst/>
          </a:prstGeom>
          <a:noFill/>
        </p:spPr>
        <p:txBody>
          <a:bodyPr anchorCtr="0" anchor="ctr" bIns="45700" lIns="45700" spcFirstLastPara="1" rIns="45700" wrap="square" tIns="45700">
            <a:normAutofit/>
          </a:bodyPr>
          <a:lstStyle>
            <a:lvl1pPr lvl="0" algn="r">
              <a:lnSpc>
                <a:spcPct val="100000"/>
              </a:lnSpc>
              <a:spcAft>
                <a:spcPts val="0"/>
              </a:spcAft>
              <a:buNone/>
              <a:defRPr sz="1300">
                <a:solidFill>
                  <a:srgbClr val="FFFFFF"/>
                </a:solidFill>
              </a:defRPr>
            </a:lvl1pPr>
            <a:lvl2pPr lvl="1" algn="r">
              <a:lnSpc>
                <a:spcPct val="100000"/>
              </a:lnSpc>
              <a:spcAft>
                <a:spcPts val="0"/>
              </a:spcAft>
              <a:buNone/>
              <a:defRPr sz="1300">
                <a:solidFill>
                  <a:srgbClr val="FFFFFF"/>
                </a:solidFill>
              </a:defRPr>
            </a:lvl2pPr>
            <a:lvl3pPr lvl="2" algn="r">
              <a:lnSpc>
                <a:spcPct val="100000"/>
              </a:lnSpc>
              <a:spcAft>
                <a:spcPts val="0"/>
              </a:spcAft>
              <a:buNone/>
              <a:defRPr sz="1300">
                <a:solidFill>
                  <a:srgbClr val="FFFFFF"/>
                </a:solidFill>
              </a:defRPr>
            </a:lvl3pPr>
            <a:lvl4pPr lvl="3" algn="r">
              <a:lnSpc>
                <a:spcPct val="100000"/>
              </a:lnSpc>
              <a:spcAft>
                <a:spcPts val="0"/>
              </a:spcAft>
              <a:buNone/>
              <a:defRPr sz="1300">
                <a:solidFill>
                  <a:srgbClr val="FFFFFF"/>
                </a:solidFill>
              </a:defRPr>
            </a:lvl4pPr>
            <a:lvl5pPr lvl="4" algn="r">
              <a:lnSpc>
                <a:spcPct val="100000"/>
              </a:lnSpc>
              <a:spcAft>
                <a:spcPts val="0"/>
              </a:spcAft>
              <a:buNone/>
              <a:defRPr sz="1300">
                <a:solidFill>
                  <a:srgbClr val="FFFFFF"/>
                </a:solidFill>
              </a:defRPr>
            </a:lvl5pPr>
            <a:lvl6pPr lvl="5" algn="r">
              <a:lnSpc>
                <a:spcPct val="100000"/>
              </a:lnSpc>
              <a:spcAft>
                <a:spcPts val="0"/>
              </a:spcAft>
              <a:buNone/>
              <a:defRPr sz="1300">
                <a:solidFill>
                  <a:srgbClr val="FFFFFF"/>
                </a:solidFill>
              </a:defRPr>
            </a:lvl6pPr>
            <a:lvl7pPr lvl="6" algn="r">
              <a:lnSpc>
                <a:spcPct val="100000"/>
              </a:lnSpc>
              <a:spcAft>
                <a:spcPts val="0"/>
              </a:spcAft>
              <a:buNone/>
              <a:defRPr sz="1300">
                <a:solidFill>
                  <a:srgbClr val="FFFFFF"/>
                </a:solidFill>
              </a:defRPr>
            </a:lvl7pPr>
            <a:lvl8pPr lvl="7" algn="r">
              <a:lnSpc>
                <a:spcPct val="100000"/>
              </a:lnSpc>
              <a:spcAft>
                <a:spcPts val="0"/>
              </a:spcAft>
              <a:buNone/>
              <a:defRPr sz="1300">
                <a:solidFill>
                  <a:srgbClr val="FFFFFF"/>
                </a:solidFill>
              </a:defRPr>
            </a:lvl8pPr>
            <a:lvl9pPr lvl="8" algn="r">
              <a:lnSpc>
                <a:spcPct val="100000"/>
              </a:lnSpc>
              <a:spcAft>
                <a:spcPts val="0"/>
              </a:spcAft>
              <a:buNone/>
              <a:defRPr sz="1300">
                <a:solidFill>
                  <a:srgbClr val="FFFFFF"/>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8" name="Shape 88"/>
        <p:cNvGrpSpPr/>
        <p:nvPr/>
      </p:nvGrpSpPr>
      <p:grpSpPr>
        <a:xfrm>
          <a:off x="0" y="0"/>
          <a:ext cx="0" cy="0"/>
          <a:chOff x="0" y="0"/>
          <a:chExt cx="0" cy="0"/>
        </a:xfrm>
      </p:grpSpPr>
      <p:sp>
        <p:nvSpPr>
          <p:cNvPr id="89" name="Google Shape;89;p80"/>
          <p:cNvSpPr txBox="1"/>
          <p:nvPr>
            <p:ph type="title"/>
          </p:nvPr>
        </p:nvSpPr>
        <p:spPr>
          <a:xfrm>
            <a:off x="415600" y="521800"/>
            <a:ext cx="11360700" cy="834900"/>
          </a:xfrm>
          <a:prstGeom prst="rect">
            <a:avLst/>
          </a:prstGeom>
          <a:noFill/>
          <a:ln>
            <a:noFill/>
          </a:ln>
        </p:spPr>
        <p:txBody>
          <a:bodyPr anchorCtr="0" anchor="t" bIns="91425" lIns="91425" spcFirstLastPara="1" rIns="91425" wrap="square" tIns="91425">
            <a:normAutofit/>
          </a:bodyPr>
          <a:lstStyle>
            <a:lvl1pPr lvl="0" rtl="0" algn="l">
              <a:lnSpc>
                <a:spcPct val="90000"/>
              </a:lnSpc>
              <a:spcBef>
                <a:spcPts val="0"/>
              </a:spcBef>
              <a:spcAft>
                <a:spcPts val="0"/>
              </a:spcAft>
              <a:buClr>
                <a:schemeClr val="dk1"/>
              </a:buClr>
              <a:buSzPts val="3200"/>
              <a:buFont typeface="Century Schoolbook"/>
              <a:buNone/>
              <a:defRPr/>
            </a:lvl1pPr>
            <a:lvl2pPr lvl="1" rtl="0" algn="l">
              <a:lnSpc>
                <a:spcPct val="90000"/>
              </a:lnSpc>
              <a:spcBef>
                <a:spcPts val="0"/>
              </a:spcBef>
              <a:spcAft>
                <a:spcPts val="0"/>
              </a:spcAft>
              <a:buClr>
                <a:schemeClr val="dk1"/>
              </a:buClr>
              <a:buSzPts val="3200"/>
              <a:buFont typeface="Century Schoolbook"/>
              <a:buNone/>
              <a:defRPr/>
            </a:lvl2pPr>
            <a:lvl3pPr lvl="2" rtl="0" algn="l">
              <a:lnSpc>
                <a:spcPct val="90000"/>
              </a:lnSpc>
              <a:spcBef>
                <a:spcPts val="0"/>
              </a:spcBef>
              <a:spcAft>
                <a:spcPts val="0"/>
              </a:spcAft>
              <a:buClr>
                <a:schemeClr val="dk1"/>
              </a:buClr>
              <a:buSzPts val="3200"/>
              <a:buFont typeface="Century Schoolbook"/>
              <a:buNone/>
              <a:defRPr/>
            </a:lvl3pPr>
            <a:lvl4pPr lvl="3" rtl="0" algn="l">
              <a:lnSpc>
                <a:spcPct val="90000"/>
              </a:lnSpc>
              <a:spcBef>
                <a:spcPts val="0"/>
              </a:spcBef>
              <a:spcAft>
                <a:spcPts val="0"/>
              </a:spcAft>
              <a:buClr>
                <a:schemeClr val="dk1"/>
              </a:buClr>
              <a:buSzPts val="3200"/>
              <a:buFont typeface="Century Schoolbook"/>
              <a:buNone/>
              <a:defRPr/>
            </a:lvl4pPr>
            <a:lvl5pPr lvl="4" rtl="0" algn="l">
              <a:lnSpc>
                <a:spcPct val="90000"/>
              </a:lnSpc>
              <a:spcBef>
                <a:spcPts val="0"/>
              </a:spcBef>
              <a:spcAft>
                <a:spcPts val="0"/>
              </a:spcAft>
              <a:buClr>
                <a:schemeClr val="dk1"/>
              </a:buClr>
              <a:buSzPts val="3200"/>
              <a:buFont typeface="Century Schoolbook"/>
              <a:buNone/>
              <a:defRPr/>
            </a:lvl5pPr>
            <a:lvl6pPr lvl="5" rtl="0" algn="l">
              <a:lnSpc>
                <a:spcPct val="90000"/>
              </a:lnSpc>
              <a:spcBef>
                <a:spcPts val="0"/>
              </a:spcBef>
              <a:spcAft>
                <a:spcPts val="0"/>
              </a:spcAft>
              <a:buClr>
                <a:schemeClr val="dk1"/>
              </a:buClr>
              <a:buSzPts val="3200"/>
              <a:buFont typeface="Century Schoolbook"/>
              <a:buNone/>
              <a:defRPr/>
            </a:lvl6pPr>
            <a:lvl7pPr lvl="6" rtl="0" algn="l">
              <a:lnSpc>
                <a:spcPct val="90000"/>
              </a:lnSpc>
              <a:spcBef>
                <a:spcPts val="0"/>
              </a:spcBef>
              <a:spcAft>
                <a:spcPts val="0"/>
              </a:spcAft>
              <a:buClr>
                <a:schemeClr val="dk1"/>
              </a:buClr>
              <a:buSzPts val="3200"/>
              <a:buFont typeface="Century Schoolbook"/>
              <a:buNone/>
              <a:defRPr/>
            </a:lvl7pPr>
            <a:lvl8pPr lvl="7" rtl="0" algn="l">
              <a:lnSpc>
                <a:spcPct val="90000"/>
              </a:lnSpc>
              <a:spcBef>
                <a:spcPts val="0"/>
              </a:spcBef>
              <a:spcAft>
                <a:spcPts val="0"/>
              </a:spcAft>
              <a:buClr>
                <a:schemeClr val="dk1"/>
              </a:buClr>
              <a:buSzPts val="3200"/>
              <a:buFont typeface="Century Schoolbook"/>
              <a:buNone/>
              <a:defRPr/>
            </a:lvl8pPr>
            <a:lvl9pPr lvl="8" rtl="0" algn="l">
              <a:lnSpc>
                <a:spcPct val="90000"/>
              </a:lnSpc>
              <a:spcBef>
                <a:spcPts val="0"/>
              </a:spcBef>
              <a:spcAft>
                <a:spcPts val="0"/>
              </a:spcAft>
              <a:buClr>
                <a:schemeClr val="dk1"/>
              </a:buClr>
              <a:buSzPts val="3200"/>
              <a:buFont typeface="Century Schoolbook"/>
              <a:buNone/>
              <a:defRPr/>
            </a:lvl9pPr>
          </a:lstStyle>
          <a:p/>
        </p:txBody>
      </p:sp>
      <p:sp>
        <p:nvSpPr>
          <p:cNvPr id="90" name="Google Shape;90;p80"/>
          <p:cNvSpPr txBox="1"/>
          <p:nvPr>
            <p:ph idx="1" type="body"/>
          </p:nvPr>
        </p:nvSpPr>
        <p:spPr>
          <a:xfrm>
            <a:off x="415600" y="1536633"/>
            <a:ext cx="11360700" cy="4555200"/>
          </a:xfrm>
          <a:prstGeom prst="rect">
            <a:avLst/>
          </a:prstGeom>
          <a:noFill/>
          <a:ln>
            <a:noFill/>
          </a:ln>
        </p:spPr>
        <p:txBody>
          <a:bodyPr anchorCtr="0" anchor="t" bIns="91425" lIns="91425" spcFirstLastPara="1" rIns="91425" wrap="square" tIns="91425">
            <a:normAutofit/>
          </a:bodyPr>
          <a:lstStyle>
            <a:lvl1pPr indent="-342900" lvl="0" marL="457200" rtl="0" algn="l">
              <a:lnSpc>
                <a:spcPct val="95000"/>
              </a:lnSpc>
              <a:spcBef>
                <a:spcPts val="0"/>
              </a:spcBef>
              <a:spcAft>
                <a:spcPts val="0"/>
              </a:spcAft>
              <a:buSzPts val="1800"/>
              <a:buChar char="●"/>
              <a:defRPr/>
            </a:lvl1pPr>
            <a:lvl2pPr indent="-317500" lvl="1" marL="914400" rtl="0" algn="l">
              <a:lnSpc>
                <a:spcPct val="90000"/>
              </a:lnSpc>
              <a:spcBef>
                <a:spcPts val="2133"/>
              </a:spcBef>
              <a:spcAft>
                <a:spcPts val="0"/>
              </a:spcAft>
              <a:buSzPts val="1400"/>
              <a:buChar char="○"/>
              <a:defRPr/>
            </a:lvl2pPr>
            <a:lvl3pPr indent="-317500" lvl="2" marL="1371600" rtl="0" algn="l">
              <a:lnSpc>
                <a:spcPct val="90000"/>
              </a:lnSpc>
              <a:spcBef>
                <a:spcPts val="2133"/>
              </a:spcBef>
              <a:spcAft>
                <a:spcPts val="0"/>
              </a:spcAft>
              <a:buSzPts val="1400"/>
              <a:buChar char="■"/>
              <a:defRPr/>
            </a:lvl3pPr>
            <a:lvl4pPr indent="-317500" lvl="3" marL="1828800" rtl="0" algn="l">
              <a:lnSpc>
                <a:spcPct val="90000"/>
              </a:lnSpc>
              <a:spcBef>
                <a:spcPts val="2133"/>
              </a:spcBef>
              <a:spcAft>
                <a:spcPts val="0"/>
              </a:spcAft>
              <a:buSzPts val="1400"/>
              <a:buChar char="●"/>
              <a:defRPr/>
            </a:lvl4pPr>
            <a:lvl5pPr indent="-317500" lvl="4" marL="2286000" rtl="0" algn="l">
              <a:lnSpc>
                <a:spcPct val="90000"/>
              </a:lnSpc>
              <a:spcBef>
                <a:spcPts val="2133"/>
              </a:spcBef>
              <a:spcAft>
                <a:spcPts val="0"/>
              </a:spcAft>
              <a:buSzPts val="1400"/>
              <a:buChar char="○"/>
              <a:defRPr/>
            </a:lvl5pPr>
            <a:lvl6pPr indent="-317500" lvl="5" marL="2743200" rtl="0" algn="l">
              <a:lnSpc>
                <a:spcPct val="90000"/>
              </a:lnSpc>
              <a:spcBef>
                <a:spcPts val="2133"/>
              </a:spcBef>
              <a:spcAft>
                <a:spcPts val="0"/>
              </a:spcAft>
              <a:buSzPts val="1400"/>
              <a:buChar char="■"/>
              <a:defRPr/>
            </a:lvl6pPr>
            <a:lvl7pPr indent="-317500" lvl="6" marL="3200400" rtl="0" algn="l">
              <a:lnSpc>
                <a:spcPct val="90000"/>
              </a:lnSpc>
              <a:spcBef>
                <a:spcPts val="2133"/>
              </a:spcBef>
              <a:spcAft>
                <a:spcPts val="0"/>
              </a:spcAft>
              <a:buSzPts val="1400"/>
              <a:buChar char="●"/>
              <a:defRPr/>
            </a:lvl7pPr>
            <a:lvl8pPr indent="-317500" lvl="7" marL="3657600" rtl="0" algn="l">
              <a:lnSpc>
                <a:spcPct val="90000"/>
              </a:lnSpc>
              <a:spcBef>
                <a:spcPts val="2133"/>
              </a:spcBef>
              <a:spcAft>
                <a:spcPts val="0"/>
              </a:spcAft>
              <a:buSzPts val="1400"/>
              <a:buChar char="○"/>
              <a:defRPr/>
            </a:lvl8pPr>
            <a:lvl9pPr indent="-317500" lvl="8" marL="4114800" rtl="0" algn="l">
              <a:lnSpc>
                <a:spcPct val="90000"/>
              </a:lnSpc>
              <a:spcBef>
                <a:spcPts val="2133"/>
              </a:spcBef>
              <a:spcAft>
                <a:spcPts val="2133"/>
              </a:spcAft>
              <a:buSzPts val="1400"/>
              <a:buChar char="■"/>
              <a:defRPr/>
            </a:lvl9pPr>
          </a:lstStyle>
          <a:p/>
        </p:txBody>
      </p:sp>
      <p:sp>
        <p:nvSpPr>
          <p:cNvPr id="91" name="Google Shape;91;p80"/>
          <p:cNvSpPr txBox="1"/>
          <p:nvPr>
            <p:ph idx="12" type="sldNum"/>
          </p:nvPr>
        </p:nvSpPr>
        <p:spPr>
          <a:xfrm>
            <a:off x="11320462" y="6242050"/>
            <a:ext cx="731700" cy="5238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1pPr>
            <a:lvl2pPr indent="0" lvl="1"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2pPr>
            <a:lvl3pPr indent="0" lvl="2"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3pPr>
            <a:lvl4pPr indent="0" lvl="3"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4pPr>
            <a:lvl5pPr indent="0" lvl="4"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5pPr>
            <a:lvl6pPr indent="0" lvl="5"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6pPr>
            <a:lvl7pPr indent="0" lvl="6"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7pPr>
            <a:lvl8pPr indent="0" lvl="7"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8pPr>
            <a:lvl9pPr indent="0" lvl="8"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AUTOLAYOUT">
    <p:bg>
      <p:bgPr>
        <a:solidFill>
          <a:srgbClr val="FFFFFF"/>
        </a:solidFill>
      </p:bgPr>
    </p:bg>
    <p:spTree>
      <p:nvGrpSpPr>
        <p:cNvPr id="92" name="Shape 92"/>
        <p:cNvGrpSpPr/>
        <p:nvPr/>
      </p:nvGrpSpPr>
      <p:grpSpPr>
        <a:xfrm>
          <a:off x="0" y="0"/>
          <a:ext cx="0" cy="0"/>
          <a:chOff x="0" y="0"/>
          <a:chExt cx="0" cy="0"/>
        </a:xfrm>
      </p:grpSpPr>
      <p:sp>
        <p:nvSpPr>
          <p:cNvPr id="93" name="Google Shape;93;g15609e86a64_0_1328"/>
          <p:cNvSpPr/>
          <p:nvPr/>
        </p:nvSpPr>
        <p:spPr>
          <a:xfrm>
            <a:off x="0" y="0"/>
            <a:ext cx="12192000" cy="68580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4" name="Google Shape;94;g15609e86a64_0_1328"/>
          <p:cNvSpPr/>
          <p:nvPr/>
        </p:nvSpPr>
        <p:spPr>
          <a:xfrm>
            <a:off x="0" y="6220767"/>
            <a:ext cx="12192000" cy="637200"/>
          </a:xfrm>
          <a:prstGeom prst="rect">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5" name="Google Shape;95;g15609e86a64_0_1328"/>
          <p:cNvSpPr txBox="1"/>
          <p:nvPr>
            <p:ph type="title"/>
          </p:nvPr>
        </p:nvSpPr>
        <p:spPr>
          <a:xfrm>
            <a:off x="465733" y="446033"/>
            <a:ext cx="9876000" cy="8841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chemeClr val="dk1"/>
              </a:buClr>
              <a:buSzPts val="4300"/>
              <a:buNone/>
              <a:defRPr b="1" sz="4300">
                <a:solidFill>
                  <a:schemeClr val="dk1"/>
                </a:solidFill>
              </a:defRPr>
            </a:lvl1pPr>
            <a:lvl2pPr lvl="1" algn="l">
              <a:lnSpc>
                <a:spcPct val="100000"/>
              </a:lnSpc>
              <a:spcBef>
                <a:spcPts val="0"/>
              </a:spcBef>
              <a:spcAft>
                <a:spcPts val="0"/>
              </a:spcAft>
              <a:buClr>
                <a:schemeClr val="dk1"/>
              </a:buClr>
              <a:buSzPts val="4300"/>
              <a:buNone/>
              <a:defRPr b="1" sz="4300">
                <a:solidFill>
                  <a:schemeClr val="dk1"/>
                </a:solidFill>
              </a:defRPr>
            </a:lvl2pPr>
            <a:lvl3pPr lvl="2" algn="l">
              <a:lnSpc>
                <a:spcPct val="100000"/>
              </a:lnSpc>
              <a:spcBef>
                <a:spcPts val="0"/>
              </a:spcBef>
              <a:spcAft>
                <a:spcPts val="0"/>
              </a:spcAft>
              <a:buClr>
                <a:schemeClr val="dk1"/>
              </a:buClr>
              <a:buSzPts val="4300"/>
              <a:buNone/>
              <a:defRPr b="1" sz="4300">
                <a:solidFill>
                  <a:schemeClr val="dk1"/>
                </a:solidFill>
              </a:defRPr>
            </a:lvl3pPr>
            <a:lvl4pPr lvl="3" algn="l">
              <a:lnSpc>
                <a:spcPct val="100000"/>
              </a:lnSpc>
              <a:spcBef>
                <a:spcPts val="0"/>
              </a:spcBef>
              <a:spcAft>
                <a:spcPts val="0"/>
              </a:spcAft>
              <a:buClr>
                <a:schemeClr val="dk1"/>
              </a:buClr>
              <a:buSzPts val="4300"/>
              <a:buNone/>
              <a:defRPr b="1" sz="4300">
                <a:solidFill>
                  <a:schemeClr val="dk1"/>
                </a:solidFill>
              </a:defRPr>
            </a:lvl4pPr>
            <a:lvl5pPr lvl="4" algn="l">
              <a:lnSpc>
                <a:spcPct val="100000"/>
              </a:lnSpc>
              <a:spcBef>
                <a:spcPts val="0"/>
              </a:spcBef>
              <a:spcAft>
                <a:spcPts val="0"/>
              </a:spcAft>
              <a:buClr>
                <a:schemeClr val="dk1"/>
              </a:buClr>
              <a:buSzPts val="4300"/>
              <a:buNone/>
              <a:defRPr b="1" sz="4300">
                <a:solidFill>
                  <a:schemeClr val="dk1"/>
                </a:solidFill>
              </a:defRPr>
            </a:lvl5pPr>
            <a:lvl6pPr lvl="5" algn="l">
              <a:lnSpc>
                <a:spcPct val="100000"/>
              </a:lnSpc>
              <a:spcBef>
                <a:spcPts val="0"/>
              </a:spcBef>
              <a:spcAft>
                <a:spcPts val="0"/>
              </a:spcAft>
              <a:buClr>
                <a:schemeClr val="dk1"/>
              </a:buClr>
              <a:buSzPts val="4300"/>
              <a:buNone/>
              <a:defRPr b="1" sz="4300">
                <a:solidFill>
                  <a:schemeClr val="dk1"/>
                </a:solidFill>
              </a:defRPr>
            </a:lvl6pPr>
            <a:lvl7pPr lvl="6" algn="l">
              <a:lnSpc>
                <a:spcPct val="100000"/>
              </a:lnSpc>
              <a:spcBef>
                <a:spcPts val="0"/>
              </a:spcBef>
              <a:spcAft>
                <a:spcPts val="0"/>
              </a:spcAft>
              <a:buClr>
                <a:schemeClr val="dk1"/>
              </a:buClr>
              <a:buSzPts val="4300"/>
              <a:buNone/>
              <a:defRPr b="1" sz="4300">
                <a:solidFill>
                  <a:schemeClr val="dk1"/>
                </a:solidFill>
              </a:defRPr>
            </a:lvl7pPr>
            <a:lvl8pPr lvl="7" algn="l">
              <a:lnSpc>
                <a:spcPct val="100000"/>
              </a:lnSpc>
              <a:spcBef>
                <a:spcPts val="0"/>
              </a:spcBef>
              <a:spcAft>
                <a:spcPts val="0"/>
              </a:spcAft>
              <a:buClr>
                <a:schemeClr val="dk1"/>
              </a:buClr>
              <a:buSzPts val="4300"/>
              <a:buNone/>
              <a:defRPr b="1" sz="4300">
                <a:solidFill>
                  <a:schemeClr val="dk1"/>
                </a:solidFill>
              </a:defRPr>
            </a:lvl8pPr>
            <a:lvl9pPr lvl="8" algn="l">
              <a:lnSpc>
                <a:spcPct val="100000"/>
              </a:lnSpc>
              <a:spcBef>
                <a:spcPts val="0"/>
              </a:spcBef>
              <a:spcAft>
                <a:spcPts val="0"/>
              </a:spcAft>
              <a:buClr>
                <a:schemeClr val="dk1"/>
              </a:buClr>
              <a:buSzPts val="4300"/>
              <a:buNone/>
              <a:defRPr b="1" sz="4300">
                <a:solidFill>
                  <a:schemeClr val="dk1"/>
                </a:solidFill>
              </a:defRPr>
            </a:lvl9pPr>
          </a:lstStyle>
          <a:p/>
        </p:txBody>
      </p:sp>
      <p:sp>
        <p:nvSpPr>
          <p:cNvPr id="96" name="Google Shape;96;g15609e86a64_0_1328"/>
          <p:cNvSpPr txBox="1"/>
          <p:nvPr>
            <p:ph idx="1" type="body"/>
          </p:nvPr>
        </p:nvSpPr>
        <p:spPr>
          <a:xfrm>
            <a:off x="465733" y="1529900"/>
            <a:ext cx="9876000" cy="4230000"/>
          </a:xfrm>
          <a:prstGeom prst="rect">
            <a:avLst/>
          </a:prstGeom>
          <a:noFill/>
          <a:ln>
            <a:noFill/>
          </a:ln>
        </p:spPr>
        <p:txBody>
          <a:bodyPr anchorCtr="0" anchor="t" bIns="91425" lIns="91425" spcFirstLastPara="1" rIns="91425" wrap="square" tIns="91425">
            <a:normAutofit/>
          </a:bodyPr>
          <a:lstStyle>
            <a:lvl1pPr indent="-361950" lvl="0" marL="457200" algn="l">
              <a:lnSpc>
                <a:spcPct val="115000"/>
              </a:lnSpc>
              <a:spcBef>
                <a:spcPts val="1400"/>
              </a:spcBef>
              <a:spcAft>
                <a:spcPts val="0"/>
              </a:spcAft>
              <a:buClr>
                <a:schemeClr val="dk2"/>
              </a:buClr>
              <a:buSzPts val="2100"/>
              <a:buChar char="•"/>
              <a:defRPr sz="2100">
                <a:solidFill>
                  <a:schemeClr val="dk2"/>
                </a:solidFill>
              </a:defRPr>
            </a:lvl1pPr>
            <a:lvl2pPr indent="-330200" lvl="1" marL="914400" algn="l">
              <a:lnSpc>
                <a:spcPct val="115000"/>
              </a:lnSpc>
              <a:spcBef>
                <a:spcPts val="2100"/>
              </a:spcBef>
              <a:spcAft>
                <a:spcPts val="0"/>
              </a:spcAft>
              <a:buClr>
                <a:schemeClr val="dk2"/>
              </a:buClr>
              <a:buSzPts val="1600"/>
              <a:buChar char="●"/>
              <a:defRPr sz="1900">
                <a:solidFill>
                  <a:schemeClr val="dk2"/>
                </a:solidFill>
              </a:defRPr>
            </a:lvl2pPr>
            <a:lvl3pPr indent="-317500" lvl="2" marL="1371600" algn="l">
              <a:lnSpc>
                <a:spcPct val="115000"/>
              </a:lnSpc>
              <a:spcBef>
                <a:spcPts val="2100"/>
              </a:spcBef>
              <a:spcAft>
                <a:spcPts val="0"/>
              </a:spcAft>
              <a:buClr>
                <a:schemeClr val="dk2"/>
              </a:buClr>
              <a:buSzPts val="1400"/>
              <a:buChar char="●"/>
              <a:defRPr sz="1900">
                <a:solidFill>
                  <a:schemeClr val="dk2"/>
                </a:solidFill>
              </a:defRPr>
            </a:lvl3pPr>
            <a:lvl4pPr indent="-317500" lvl="3" marL="1828800" algn="l">
              <a:lnSpc>
                <a:spcPct val="115000"/>
              </a:lnSpc>
              <a:spcBef>
                <a:spcPts val="2100"/>
              </a:spcBef>
              <a:spcAft>
                <a:spcPts val="0"/>
              </a:spcAft>
              <a:buClr>
                <a:schemeClr val="dk2"/>
              </a:buClr>
              <a:buSzPts val="1400"/>
              <a:buChar char="●"/>
              <a:defRPr sz="1900">
                <a:solidFill>
                  <a:schemeClr val="dk2"/>
                </a:solidFill>
              </a:defRPr>
            </a:lvl4pPr>
            <a:lvl5pPr indent="-317500" lvl="4" marL="2286000" algn="l">
              <a:lnSpc>
                <a:spcPct val="115000"/>
              </a:lnSpc>
              <a:spcBef>
                <a:spcPts val="2100"/>
              </a:spcBef>
              <a:spcAft>
                <a:spcPts val="0"/>
              </a:spcAft>
              <a:buClr>
                <a:schemeClr val="dk2"/>
              </a:buClr>
              <a:buSzPts val="1400"/>
              <a:buChar char="●"/>
              <a:defRPr sz="1900">
                <a:solidFill>
                  <a:schemeClr val="dk2"/>
                </a:solidFill>
              </a:defRPr>
            </a:lvl5pPr>
            <a:lvl6pPr indent="-317500" lvl="5" marL="2743200" algn="l">
              <a:lnSpc>
                <a:spcPct val="115000"/>
              </a:lnSpc>
              <a:spcBef>
                <a:spcPts val="2100"/>
              </a:spcBef>
              <a:spcAft>
                <a:spcPts val="0"/>
              </a:spcAft>
              <a:buClr>
                <a:schemeClr val="dk2"/>
              </a:buClr>
              <a:buSzPts val="1400"/>
              <a:buChar char="●"/>
              <a:defRPr sz="1900">
                <a:solidFill>
                  <a:schemeClr val="dk2"/>
                </a:solidFill>
              </a:defRPr>
            </a:lvl6pPr>
            <a:lvl7pPr indent="-317500" lvl="6" marL="3200400" algn="l">
              <a:lnSpc>
                <a:spcPct val="115000"/>
              </a:lnSpc>
              <a:spcBef>
                <a:spcPts val="2100"/>
              </a:spcBef>
              <a:spcAft>
                <a:spcPts val="0"/>
              </a:spcAft>
              <a:buClr>
                <a:schemeClr val="dk2"/>
              </a:buClr>
              <a:buSzPts val="1400"/>
              <a:buChar char="●"/>
              <a:defRPr sz="1900">
                <a:solidFill>
                  <a:schemeClr val="dk2"/>
                </a:solidFill>
              </a:defRPr>
            </a:lvl7pPr>
            <a:lvl8pPr indent="-317500" lvl="7" marL="3657600" algn="l">
              <a:lnSpc>
                <a:spcPct val="115000"/>
              </a:lnSpc>
              <a:spcBef>
                <a:spcPts val="2100"/>
              </a:spcBef>
              <a:spcAft>
                <a:spcPts val="0"/>
              </a:spcAft>
              <a:buClr>
                <a:schemeClr val="dk2"/>
              </a:buClr>
              <a:buSzPts val="1400"/>
              <a:buChar char="●"/>
              <a:defRPr sz="1900">
                <a:solidFill>
                  <a:schemeClr val="dk2"/>
                </a:solidFill>
              </a:defRPr>
            </a:lvl8pPr>
            <a:lvl9pPr indent="-317500" lvl="8" marL="4114800" algn="l">
              <a:lnSpc>
                <a:spcPct val="115000"/>
              </a:lnSpc>
              <a:spcBef>
                <a:spcPts val="2100"/>
              </a:spcBef>
              <a:spcAft>
                <a:spcPts val="2100"/>
              </a:spcAft>
              <a:buClr>
                <a:schemeClr val="dk2"/>
              </a:buClr>
              <a:buSzPts val="1400"/>
              <a:buChar char="●"/>
              <a:defRPr sz="1900">
                <a:solidFill>
                  <a:schemeClr val="dk2"/>
                </a:solidFill>
              </a:defRPr>
            </a:lvl9pPr>
          </a:lstStyle>
          <a:p/>
        </p:txBody>
      </p:sp>
      <p:sp>
        <p:nvSpPr>
          <p:cNvPr id="97" name="Google Shape;97;g15609e86a64_0_1328"/>
          <p:cNvSpPr txBox="1"/>
          <p:nvPr>
            <p:ph idx="12" type="sldNum"/>
          </p:nvPr>
        </p:nvSpPr>
        <p:spPr>
          <a:xfrm>
            <a:off x="11296610" y="6217622"/>
            <a:ext cx="731700" cy="5247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300">
                <a:solidFill>
                  <a:schemeClr val="lt1"/>
                </a:solidFill>
              </a:defRPr>
            </a:lvl1pPr>
            <a:lvl2pPr lvl="1" algn="r">
              <a:lnSpc>
                <a:spcPct val="100000"/>
              </a:lnSpc>
              <a:spcAft>
                <a:spcPts val="0"/>
              </a:spcAft>
              <a:buNone/>
              <a:defRPr sz="1300">
                <a:solidFill>
                  <a:schemeClr val="lt1"/>
                </a:solidFill>
              </a:defRPr>
            </a:lvl2pPr>
            <a:lvl3pPr lvl="2" algn="r">
              <a:lnSpc>
                <a:spcPct val="100000"/>
              </a:lnSpc>
              <a:spcAft>
                <a:spcPts val="0"/>
              </a:spcAft>
              <a:buNone/>
              <a:defRPr sz="1300">
                <a:solidFill>
                  <a:schemeClr val="lt1"/>
                </a:solidFill>
              </a:defRPr>
            </a:lvl3pPr>
            <a:lvl4pPr lvl="3" algn="r">
              <a:lnSpc>
                <a:spcPct val="100000"/>
              </a:lnSpc>
              <a:spcAft>
                <a:spcPts val="0"/>
              </a:spcAft>
              <a:buNone/>
              <a:defRPr sz="1300">
                <a:solidFill>
                  <a:schemeClr val="lt1"/>
                </a:solidFill>
              </a:defRPr>
            </a:lvl4pPr>
            <a:lvl5pPr lvl="4" algn="r">
              <a:lnSpc>
                <a:spcPct val="100000"/>
              </a:lnSpc>
              <a:spcAft>
                <a:spcPts val="0"/>
              </a:spcAft>
              <a:buNone/>
              <a:defRPr sz="1300">
                <a:solidFill>
                  <a:schemeClr val="lt1"/>
                </a:solidFill>
              </a:defRPr>
            </a:lvl5pPr>
            <a:lvl6pPr lvl="5" algn="r">
              <a:lnSpc>
                <a:spcPct val="100000"/>
              </a:lnSpc>
              <a:spcAft>
                <a:spcPts val="0"/>
              </a:spcAft>
              <a:buNone/>
              <a:defRPr sz="1300">
                <a:solidFill>
                  <a:schemeClr val="lt1"/>
                </a:solidFill>
              </a:defRPr>
            </a:lvl6pPr>
            <a:lvl7pPr lvl="6" algn="r">
              <a:lnSpc>
                <a:spcPct val="100000"/>
              </a:lnSpc>
              <a:spcAft>
                <a:spcPts val="0"/>
              </a:spcAft>
              <a:buNone/>
              <a:defRPr sz="1300">
                <a:solidFill>
                  <a:schemeClr val="lt1"/>
                </a:solidFill>
              </a:defRPr>
            </a:lvl7pPr>
            <a:lvl8pPr lvl="7" algn="r">
              <a:lnSpc>
                <a:spcPct val="100000"/>
              </a:lnSpc>
              <a:spcAft>
                <a:spcPts val="0"/>
              </a:spcAft>
              <a:buNone/>
              <a:defRPr sz="1300">
                <a:solidFill>
                  <a:schemeClr val="lt1"/>
                </a:solidFill>
              </a:defRPr>
            </a:lvl8pPr>
            <a:lvl9pPr lvl="8" algn="r">
              <a:lnSpc>
                <a:spcPct val="100000"/>
              </a:lnSpc>
              <a:spcAft>
                <a:spcPts val="0"/>
              </a:spcAft>
              <a:buNone/>
              <a:defRPr sz="1300">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 name="Shape 22"/>
        <p:cNvGrpSpPr/>
        <p:nvPr/>
      </p:nvGrpSpPr>
      <p:grpSpPr>
        <a:xfrm>
          <a:off x="0" y="0"/>
          <a:ext cx="0" cy="0"/>
          <a:chOff x="0" y="0"/>
          <a:chExt cx="0" cy="0"/>
        </a:xfrm>
      </p:grpSpPr>
      <p:sp>
        <p:nvSpPr>
          <p:cNvPr id="23" name="Google Shape;23;p75"/>
          <p:cNvSpPr txBox="1"/>
          <p:nvPr>
            <p:ph idx="10" type="dt"/>
          </p:nvPr>
        </p:nvSpPr>
        <p:spPr>
          <a:xfrm rot="-5400000">
            <a:off x="10798163" y="998550"/>
            <a:ext cx="1905000" cy="365100"/>
          </a:xfrm>
          <a:prstGeom prst="rect">
            <a:avLst/>
          </a:prstGeom>
          <a:noFill/>
          <a:ln>
            <a:noFill/>
          </a:ln>
        </p:spPr>
        <p:txBody>
          <a:bodyPr anchorCtr="0" anchor="ctr" bIns="45700" lIns="91425" spcFirstLastPara="1" rIns="91425" wrap="square" tIns="45700">
            <a:noAutofit/>
          </a:bodyPr>
          <a:lstStyle>
            <a:lvl1pPr lvl="0" rtl="0" algn="r">
              <a:lnSpc>
                <a:spcPct val="100000"/>
              </a:lnSpc>
              <a:spcBef>
                <a:spcPts val="0"/>
              </a:spcBef>
              <a:spcAft>
                <a:spcPts val="0"/>
              </a:spcAft>
              <a:buSzPts val="1400"/>
              <a:buNone/>
              <a:defRPr sz="1000">
                <a:solidFill>
                  <a:srgbClr val="D9D9DB"/>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4" name="Google Shape;24;p75"/>
          <p:cNvSpPr txBox="1"/>
          <p:nvPr>
            <p:ph idx="11" type="ftr"/>
          </p:nvPr>
        </p:nvSpPr>
        <p:spPr>
          <a:xfrm rot="-5400000">
            <a:off x="9959963" y="4046550"/>
            <a:ext cx="3581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5" name="Google Shape;25;p75"/>
          <p:cNvSpPr txBox="1"/>
          <p:nvPr>
            <p:ph idx="12" type="sldNum"/>
          </p:nvPr>
        </p:nvSpPr>
        <p:spPr>
          <a:xfrm>
            <a:off x="11293475" y="6172200"/>
            <a:ext cx="914400" cy="593700"/>
          </a:xfrm>
          <a:prstGeom prst="rect">
            <a:avLst/>
          </a:prstGeom>
          <a:noFill/>
          <a:ln>
            <a:noFill/>
          </a:ln>
        </p:spPr>
        <p:txBody>
          <a:bodyPr anchorCtr="0" anchor="ctr" bIns="45700" lIns="45700" spcFirstLastPara="1" rIns="45700" wrap="square" tIns="45700">
            <a:normAutofit/>
          </a:bodyPr>
          <a:lstStyle>
            <a:lvl1pPr indent="0" lvl="0"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1pPr>
            <a:lvl2pPr indent="0" lvl="1"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2pPr>
            <a:lvl3pPr indent="0" lvl="2"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3pPr>
            <a:lvl4pPr indent="0" lvl="3"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4pPr>
            <a:lvl5pPr indent="0" lvl="4"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5pPr>
            <a:lvl6pPr indent="0" lvl="5"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6pPr>
            <a:lvl7pPr indent="0" lvl="6"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7pPr>
            <a:lvl8pPr indent="0" lvl="7"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8pPr>
            <a:lvl9pPr indent="0" lvl="8"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6" name="Shape 26"/>
        <p:cNvGrpSpPr/>
        <p:nvPr/>
      </p:nvGrpSpPr>
      <p:grpSpPr>
        <a:xfrm>
          <a:off x="0" y="0"/>
          <a:ext cx="0" cy="0"/>
          <a:chOff x="0" y="0"/>
          <a:chExt cx="0" cy="0"/>
        </a:xfrm>
      </p:grpSpPr>
      <p:sp>
        <p:nvSpPr>
          <p:cNvPr id="27" name="Google Shape;27;p76"/>
          <p:cNvSpPr txBox="1"/>
          <p:nvPr>
            <p:ph type="title"/>
          </p:nvPr>
        </p:nvSpPr>
        <p:spPr>
          <a:xfrm>
            <a:off x="1262062" y="365125"/>
            <a:ext cx="9691800" cy="13257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SzPts val="1400"/>
              <a:buNone/>
              <a:defRPr/>
            </a:lvl1pPr>
            <a:lvl2pPr lvl="1" rtl="0" algn="l">
              <a:lnSpc>
                <a:spcPct val="90000"/>
              </a:lnSpc>
              <a:spcBef>
                <a:spcPts val="0"/>
              </a:spcBef>
              <a:spcAft>
                <a:spcPts val="0"/>
              </a:spcAft>
              <a:buSzPts val="1400"/>
              <a:buNone/>
              <a:defRPr/>
            </a:lvl2pPr>
            <a:lvl3pPr lvl="2" rtl="0" algn="l">
              <a:lnSpc>
                <a:spcPct val="90000"/>
              </a:lnSpc>
              <a:spcBef>
                <a:spcPts val="0"/>
              </a:spcBef>
              <a:spcAft>
                <a:spcPts val="0"/>
              </a:spcAft>
              <a:buSzPts val="1400"/>
              <a:buNone/>
              <a:defRPr/>
            </a:lvl3pPr>
            <a:lvl4pPr lvl="3" rtl="0" algn="l">
              <a:lnSpc>
                <a:spcPct val="90000"/>
              </a:lnSpc>
              <a:spcBef>
                <a:spcPts val="0"/>
              </a:spcBef>
              <a:spcAft>
                <a:spcPts val="0"/>
              </a:spcAft>
              <a:buSzPts val="1400"/>
              <a:buNone/>
              <a:defRPr/>
            </a:lvl4pPr>
            <a:lvl5pPr lvl="4" rtl="0" algn="l">
              <a:lnSpc>
                <a:spcPct val="90000"/>
              </a:lnSpc>
              <a:spcBef>
                <a:spcPts val="0"/>
              </a:spcBef>
              <a:spcAft>
                <a:spcPts val="0"/>
              </a:spcAft>
              <a:buSzPts val="1400"/>
              <a:buNone/>
              <a:defRPr/>
            </a:lvl5pPr>
            <a:lvl6pPr lvl="5" rtl="0" algn="l">
              <a:lnSpc>
                <a:spcPct val="90000"/>
              </a:lnSpc>
              <a:spcBef>
                <a:spcPts val="0"/>
              </a:spcBef>
              <a:spcAft>
                <a:spcPts val="0"/>
              </a:spcAft>
              <a:buSzPts val="1400"/>
              <a:buNone/>
              <a:defRPr/>
            </a:lvl6pPr>
            <a:lvl7pPr lvl="6" rtl="0" algn="l">
              <a:lnSpc>
                <a:spcPct val="90000"/>
              </a:lnSpc>
              <a:spcBef>
                <a:spcPts val="0"/>
              </a:spcBef>
              <a:spcAft>
                <a:spcPts val="0"/>
              </a:spcAft>
              <a:buSzPts val="1400"/>
              <a:buNone/>
              <a:defRPr/>
            </a:lvl7pPr>
            <a:lvl8pPr lvl="7" rtl="0" algn="l">
              <a:lnSpc>
                <a:spcPct val="90000"/>
              </a:lnSpc>
              <a:spcBef>
                <a:spcPts val="0"/>
              </a:spcBef>
              <a:spcAft>
                <a:spcPts val="0"/>
              </a:spcAft>
              <a:buSzPts val="1400"/>
              <a:buNone/>
              <a:defRPr/>
            </a:lvl8pPr>
            <a:lvl9pPr lvl="8" rtl="0" algn="l">
              <a:lnSpc>
                <a:spcPct val="90000"/>
              </a:lnSpc>
              <a:spcBef>
                <a:spcPts val="0"/>
              </a:spcBef>
              <a:spcAft>
                <a:spcPts val="0"/>
              </a:spcAft>
              <a:buSzPts val="1400"/>
              <a:buNone/>
              <a:defRPr/>
            </a:lvl9pPr>
          </a:lstStyle>
          <a:p/>
        </p:txBody>
      </p:sp>
      <p:sp>
        <p:nvSpPr>
          <p:cNvPr id="28" name="Google Shape;28;p76"/>
          <p:cNvSpPr txBox="1"/>
          <p:nvPr>
            <p:ph idx="1" type="body"/>
          </p:nvPr>
        </p:nvSpPr>
        <p:spPr>
          <a:xfrm>
            <a:off x="1261872" y="1828800"/>
            <a:ext cx="4480500" cy="4351200"/>
          </a:xfrm>
          <a:prstGeom prst="rect">
            <a:avLst/>
          </a:prstGeom>
          <a:noFill/>
          <a:ln>
            <a:noFill/>
          </a:ln>
        </p:spPr>
        <p:txBody>
          <a:bodyPr anchorCtr="0" anchor="t" bIns="45700" lIns="91425" spcFirstLastPara="1" rIns="91425" wrap="square" tIns="45700">
            <a:normAutofit/>
          </a:bodyPr>
          <a:lstStyle>
            <a:lvl1pPr indent="-320040" lvl="0" marL="457200" rtl="0" algn="l">
              <a:lnSpc>
                <a:spcPct val="95000"/>
              </a:lnSpc>
              <a:spcBef>
                <a:spcPts val="1400"/>
              </a:spcBef>
              <a:spcAft>
                <a:spcPts val="0"/>
              </a:spcAft>
              <a:buSzPts val="1440"/>
              <a:buChar char="•"/>
              <a:defRPr sz="1800"/>
            </a:lvl1pPr>
            <a:lvl2pPr indent="-330200" lvl="1" marL="914400" rtl="0" algn="l">
              <a:lnSpc>
                <a:spcPct val="90000"/>
              </a:lnSpc>
              <a:spcBef>
                <a:spcPts val="300"/>
              </a:spcBef>
              <a:spcAft>
                <a:spcPts val="0"/>
              </a:spcAft>
              <a:buSzPts val="1600"/>
              <a:buChar char="●"/>
              <a:defRPr sz="1600"/>
            </a:lvl2pPr>
            <a:lvl3pPr indent="-317500" lvl="2" marL="1371600" rtl="0" algn="l">
              <a:lnSpc>
                <a:spcPct val="90000"/>
              </a:lnSpc>
              <a:spcBef>
                <a:spcPts val="300"/>
              </a:spcBef>
              <a:spcAft>
                <a:spcPts val="0"/>
              </a:spcAft>
              <a:buSzPts val="1400"/>
              <a:buChar char="●"/>
              <a:defRPr sz="1400"/>
            </a:lvl3pPr>
            <a:lvl4pPr indent="-317500" lvl="3" marL="1828800" rtl="0" algn="l">
              <a:lnSpc>
                <a:spcPct val="90000"/>
              </a:lnSpc>
              <a:spcBef>
                <a:spcPts val="300"/>
              </a:spcBef>
              <a:spcAft>
                <a:spcPts val="0"/>
              </a:spcAft>
              <a:buSzPts val="1400"/>
              <a:buChar char="●"/>
              <a:defRPr sz="1400"/>
            </a:lvl4pPr>
            <a:lvl5pPr indent="-317500" lvl="4" marL="2286000" rtl="0" algn="l">
              <a:lnSpc>
                <a:spcPct val="90000"/>
              </a:lnSpc>
              <a:spcBef>
                <a:spcPts val="300"/>
              </a:spcBef>
              <a:spcAft>
                <a:spcPts val="0"/>
              </a:spcAft>
              <a:buSzPts val="1400"/>
              <a:buChar char="●"/>
              <a:defRPr sz="1400"/>
            </a:lvl5pPr>
            <a:lvl6pPr indent="-317500" lvl="5" marL="2743200" rtl="0" algn="l">
              <a:lnSpc>
                <a:spcPct val="90000"/>
              </a:lnSpc>
              <a:spcBef>
                <a:spcPts val="300"/>
              </a:spcBef>
              <a:spcAft>
                <a:spcPts val="0"/>
              </a:spcAft>
              <a:buSzPts val="1400"/>
              <a:buChar char="●"/>
              <a:defRPr sz="1400"/>
            </a:lvl6pPr>
            <a:lvl7pPr indent="-317500" lvl="6" marL="3200400" rtl="0" algn="l">
              <a:lnSpc>
                <a:spcPct val="90000"/>
              </a:lnSpc>
              <a:spcBef>
                <a:spcPts val="300"/>
              </a:spcBef>
              <a:spcAft>
                <a:spcPts val="0"/>
              </a:spcAft>
              <a:buSzPts val="1400"/>
              <a:buChar char="●"/>
              <a:defRPr sz="1400"/>
            </a:lvl7pPr>
            <a:lvl8pPr indent="-317500" lvl="7" marL="3657600" rtl="0" algn="l">
              <a:lnSpc>
                <a:spcPct val="90000"/>
              </a:lnSpc>
              <a:spcBef>
                <a:spcPts val="300"/>
              </a:spcBef>
              <a:spcAft>
                <a:spcPts val="0"/>
              </a:spcAft>
              <a:buSzPts val="1400"/>
              <a:buChar char="●"/>
              <a:defRPr sz="1400"/>
            </a:lvl8pPr>
            <a:lvl9pPr indent="-317500" lvl="8" marL="4114800" rtl="0" algn="l">
              <a:lnSpc>
                <a:spcPct val="90000"/>
              </a:lnSpc>
              <a:spcBef>
                <a:spcPts val="300"/>
              </a:spcBef>
              <a:spcAft>
                <a:spcPts val="300"/>
              </a:spcAft>
              <a:buSzPts val="1400"/>
              <a:buChar char="●"/>
              <a:defRPr sz="1400"/>
            </a:lvl9pPr>
          </a:lstStyle>
          <a:p/>
        </p:txBody>
      </p:sp>
      <p:sp>
        <p:nvSpPr>
          <p:cNvPr id="29" name="Google Shape;29;p76"/>
          <p:cNvSpPr txBox="1"/>
          <p:nvPr>
            <p:ph idx="2" type="body"/>
          </p:nvPr>
        </p:nvSpPr>
        <p:spPr>
          <a:xfrm>
            <a:off x="6126480" y="1828800"/>
            <a:ext cx="4480500" cy="4351200"/>
          </a:xfrm>
          <a:prstGeom prst="rect">
            <a:avLst/>
          </a:prstGeom>
          <a:noFill/>
          <a:ln>
            <a:noFill/>
          </a:ln>
        </p:spPr>
        <p:txBody>
          <a:bodyPr anchorCtr="0" anchor="t" bIns="45700" lIns="91425" spcFirstLastPara="1" rIns="91425" wrap="square" tIns="45700">
            <a:normAutofit/>
          </a:bodyPr>
          <a:lstStyle>
            <a:lvl1pPr indent="-320040" lvl="0" marL="457200" rtl="0" algn="l">
              <a:lnSpc>
                <a:spcPct val="95000"/>
              </a:lnSpc>
              <a:spcBef>
                <a:spcPts val="1400"/>
              </a:spcBef>
              <a:spcAft>
                <a:spcPts val="0"/>
              </a:spcAft>
              <a:buSzPts val="1440"/>
              <a:buChar char="•"/>
              <a:defRPr sz="1800"/>
            </a:lvl1pPr>
            <a:lvl2pPr indent="-330200" lvl="1" marL="914400" rtl="0" algn="l">
              <a:lnSpc>
                <a:spcPct val="90000"/>
              </a:lnSpc>
              <a:spcBef>
                <a:spcPts val="300"/>
              </a:spcBef>
              <a:spcAft>
                <a:spcPts val="0"/>
              </a:spcAft>
              <a:buSzPts val="1600"/>
              <a:buChar char="●"/>
              <a:defRPr sz="1600"/>
            </a:lvl2pPr>
            <a:lvl3pPr indent="-317500" lvl="2" marL="1371600" rtl="0" algn="l">
              <a:lnSpc>
                <a:spcPct val="90000"/>
              </a:lnSpc>
              <a:spcBef>
                <a:spcPts val="300"/>
              </a:spcBef>
              <a:spcAft>
                <a:spcPts val="0"/>
              </a:spcAft>
              <a:buSzPts val="1400"/>
              <a:buChar char="●"/>
              <a:defRPr sz="1400"/>
            </a:lvl3pPr>
            <a:lvl4pPr indent="-317500" lvl="3" marL="1828800" rtl="0" algn="l">
              <a:lnSpc>
                <a:spcPct val="90000"/>
              </a:lnSpc>
              <a:spcBef>
                <a:spcPts val="300"/>
              </a:spcBef>
              <a:spcAft>
                <a:spcPts val="0"/>
              </a:spcAft>
              <a:buSzPts val="1400"/>
              <a:buChar char="●"/>
              <a:defRPr sz="1400"/>
            </a:lvl4pPr>
            <a:lvl5pPr indent="-317500" lvl="4" marL="2286000" rtl="0" algn="l">
              <a:lnSpc>
                <a:spcPct val="90000"/>
              </a:lnSpc>
              <a:spcBef>
                <a:spcPts val="300"/>
              </a:spcBef>
              <a:spcAft>
                <a:spcPts val="0"/>
              </a:spcAft>
              <a:buSzPts val="1400"/>
              <a:buChar char="●"/>
              <a:defRPr sz="1400"/>
            </a:lvl5pPr>
            <a:lvl6pPr indent="-317500" lvl="5" marL="2743200" rtl="0" algn="l">
              <a:lnSpc>
                <a:spcPct val="90000"/>
              </a:lnSpc>
              <a:spcBef>
                <a:spcPts val="300"/>
              </a:spcBef>
              <a:spcAft>
                <a:spcPts val="0"/>
              </a:spcAft>
              <a:buSzPts val="1400"/>
              <a:buChar char="●"/>
              <a:defRPr sz="1400"/>
            </a:lvl6pPr>
            <a:lvl7pPr indent="-317500" lvl="6" marL="3200400" rtl="0" algn="l">
              <a:lnSpc>
                <a:spcPct val="90000"/>
              </a:lnSpc>
              <a:spcBef>
                <a:spcPts val="300"/>
              </a:spcBef>
              <a:spcAft>
                <a:spcPts val="0"/>
              </a:spcAft>
              <a:buSzPts val="1400"/>
              <a:buChar char="●"/>
              <a:defRPr sz="1400"/>
            </a:lvl7pPr>
            <a:lvl8pPr indent="-317500" lvl="7" marL="3657600" rtl="0" algn="l">
              <a:lnSpc>
                <a:spcPct val="90000"/>
              </a:lnSpc>
              <a:spcBef>
                <a:spcPts val="300"/>
              </a:spcBef>
              <a:spcAft>
                <a:spcPts val="0"/>
              </a:spcAft>
              <a:buSzPts val="1400"/>
              <a:buChar char="●"/>
              <a:defRPr sz="1400"/>
            </a:lvl8pPr>
            <a:lvl9pPr indent="-317500" lvl="8" marL="4114800" rtl="0" algn="l">
              <a:lnSpc>
                <a:spcPct val="90000"/>
              </a:lnSpc>
              <a:spcBef>
                <a:spcPts val="300"/>
              </a:spcBef>
              <a:spcAft>
                <a:spcPts val="300"/>
              </a:spcAft>
              <a:buSzPts val="1400"/>
              <a:buChar char="●"/>
              <a:defRPr sz="1400"/>
            </a:lvl9pPr>
          </a:lstStyle>
          <a:p/>
        </p:txBody>
      </p:sp>
      <p:sp>
        <p:nvSpPr>
          <p:cNvPr id="30" name="Google Shape;30;p76"/>
          <p:cNvSpPr txBox="1"/>
          <p:nvPr>
            <p:ph idx="10" type="dt"/>
          </p:nvPr>
        </p:nvSpPr>
        <p:spPr>
          <a:xfrm rot="-5400000">
            <a:off x="10798163" y="998550"/>
            <a:ext cx="1905000" cy="365100"/>
          </a:xfrm>
          <a:prstGeom prst="rect">
            <a:avLst/>
          </a:prstGeom>
          <a:noFill/>
          <a:ln>
            <a:noFill/>
          </a:ln>
        </p:spPr>
        <p:txBody>
          <a:bodyPr anchorCtr="0" anchor="ctr" bIns="45700" lIns="91425" spcFirstLastPara="1" rIns="91425" wrap="square" tIns="45700">
            <a:noAutofit/>
          </a:bodyPr>
          <a:lstStyle>
            <a:lvl1pPr lvl="0" rtl="0" algn="r">
              <a:lnSpc>
                <a:spcPct val="100000"/>
              </a:lnSpc>
              <a:spcBef>
                <a:spcPts val="0"/>
              </a:spcBef>
              <a:spcAft>
                <a:spcPts val="0"/>
              </a:spcAft>
              <a:buSzPts val="1400"/>
              <a:buNone/>
              <a:defRPr sz="1000">
                <a:solidFill>
                  <a:srgbClr val="D9D9DB"/>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1" name="Google Shape;31;p76"/>
          <p:cNvSpPr txBox="1"/>
          <p:nvPr>
            <p:ph idx="11" type="ftr"/>
          </p:nvPr>
        </p:nvSpPr>
        <p:spPr>
          <a:xfrm rot="-5400000">
            <a:off x="9959963" y="4046550"/>
            <a:ext cx="3581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2" name="Google Shape;32;p76"/>
          <p:cNvSpPr txBox="1"/>
          <p:nvPr>
            <p:ph idx="12" type="sldNum"/>
          </p:nvPr>
        </p:nvSpPr>
        <p:spPr>
          <a:xfrm>
            <a:off x="11293475" y="6172200"/>
            <a:ext cx="914400" cy="593700"/>
          </a:xfrm>
          <a:prstGeom prst="rect">
            <a:avLst/>
          </a:prstGeom>
          <a:noFill/>
          <a:ln>
            <a:noFill/>
          </a:ln>
        </p:spPr>
        <p:txBody>
          <a:bodyPr anchorCtr="0" anchor="ctr" bIns="45700" lIns="45700" spcFirstLastPara="1" rIns="45700" wrap="square" tIns="45700">
            <a:normAutofit/>
          </a:bodyPr>
          <a:lstStyle>
            <a:lvl1pPr indent="0" lvl="0"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1pPr>
            <a:lvl2pPr indent="0" lvl="1"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2pPr>
            <a:lvl3pPr indent="0" lvl="2"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3pPr>
            <a:lvl4pPr indent="0" lvl="3"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4pPr>
            <a:lvl5pPr indent="0" lvl="4"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5pPr>
            <a:lvl6pPr indent="0" lvl="5"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6pPr>
            <a:lvl7pPr indent="0" lvl="6"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7pPr>
            <a:lvl8pPr indent="0" lvl="7"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8pPr>
            <a:lvl9pPr indent="0" lvl="8"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3" name="Shape 33"/>
        <p:cNvGrpSpPr/>
        <p:nvPr/>
      </p:nvGrpSpPr>
      <p:grpSpPr>
        <a:xfrm>
          <a:off x="0" y="0"/>
          <a:ext cx="0" cy="0"/>
          <a:chOff x="0" y="0"/>
          <a:chExt cx="0" cy="0"/>
        </a:xfrm>
      </p:grpSpPr>
      <p:sp>
        <p:nvSpPr>
          <p:cNvPr id="34" name="Google Shape;34;p77"/>
          <p:cNvSpPr txBox="1"/>
          <p:nvPr>
            <p:ph type="title"/>
          </p:nvPr>
        </p:nvSpPr>
        <p:spPr>
          <a:xfrm>
            <a:off x="1262062" y="365125"/>
            <a:ext cx="9691800" cy="13257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SzPts val="1400"/>
              <a:buNone/>
              <a:defRPr/>
            </a:lvl1pPr>
            <a:lvl2pPr lvl="1" rtl="0" algn="l">
              <a:lnSpc>
                <a:spcPct val="90000"/>
              </a:lnSpc>
              <a:spcBef>
                <a:spcPts val="0"/>
              </a:spcBef>
              <a:spcAft>
                <a:spcPts val="0"/>
              </a:spcAft>
              <a:buSzPts val="1400"/>
              <a:buNone/>
              <a:defRPr/>
            </a:lvl2pPr>
            <a:lvl3pPr lvl="2" rtl="0" algn="l">
              <a:lnSpc>
                <a:spcPct val="90000"/>
              </a:lnSpc>
              <a:spcBef>
                <a:spcPts val="0"/>
              </a:spcBef>
              <a:spcAft>
                <a:spcPts val="0"/>
              </a:spcAft>
              <a:buSzPts val="1400"/>
              <a:buNone/>
              <a:defRPr/>
            </a:lvl3pPr>
            <a:lvl4pPr lvl="3" rtl="0" algn="l">
              <a:lnSpc>
                <a:spcPct val="90000"/>
              </a:lnSpc>
              <a:spcBef>
                <a:spcPts val="0"/>
              </a:spcBef>
              <a:spcAft>
                <a:spcPts val="0"/>
              </a:spcAft>
              <a:buSzPts val="1400"/>
              <a:buNone/>
              <a:defRPr/>
            </a:lvl4pPr>
            <a:lvl5pPr lvl="4" rtl="0" algn="l">
              <a:lnSpc>
                <a:spcPct val="90000"/>
              </a:lnSpc>
              <a:spcBef>
                <a:spcPts val="0"/>
              </a:spcBef>
              <a:spcAft>
                <a:spcPts val="0"/>
              </a:spcAft>
              <a:buSzPts val="1400"/>
              <a:buNone/>
              <a:defRPr/>
            </a:lvl5pPr>
            <a:lvl6pPr lvl="5" rtl="0" algn="l">
              <a:lnSpc>
                <a:spcPct val="90000"/>
              </a:lnSpc>
              <a:spcBef>
                <a:spcPts val="0"/>
              </a:spcBef>
              <a:spcAft>
                <a:spcPts val="0"/>
              </a:spcAft>
              <a:buSzPts val="1400"/>
              <a:buNone/>
              <a:defRPr/>
            </a:lvl6pPr>
            <a:lvl7pPr lvl="6" rtl="0" algn="l">
              <a:lnSpc>
                <a:spcPct val="90000"/>
              </a:lnSpc>
              <a:spcBef>
                <a:spcPts val="0"/>
              </a:spcBef>
              <a:spcAft>
                <a:spcPts val="0"/>
              </a:spcAft>
              <a:buSzPts val="1400"/>
              <a:buNone/>
              <a:defRPr/>
            </a:lvl7pPr>
            <a:lvl8pPr lvl="7" rtl="0" algn="l">
              <a:lnSpc>
                <a:spcPct val="90000"/>
              </a:lnSpc>
              <a:spcBef>
                <a:spcPts val="0"/>
              </a:spcBef>
              <a:spcAft>
                <a:spcPts val="0"/>
              </a:spcAft>
              <a:buSzPts val="1400"/>
              <a:buNone/>
              <a:defRPr/>
            </a:lvl8pPr>
            <a:lvl9pPr lvl="8" rtl="0" algn="l">
              <a:lnSpc>
                <a:spcPct val="90000"/>
              </a:lnSpc>
              <a:spcBef>
                <a:spcPts val="0"/>
              </a:spcBef>
              <a:spcAft>
                <a:spcPts val="0"/>
              </a:spcAft>
              <a:buSzPts val="1400"/>
              <a:buNone/>
              <a:defRPr/>
            </a:lvl9pPr>
          </a:lstStyle>
          <a:p/>
        </p:txBody>
      </p:sp>
      <p:sp>
        <p:nvSpPr>
          <p:cNvPr id="35" name="Google Shape;35;p77"/>
          <p:cNvSpPr txBox="1"/>
          <p:nvPr>
            <p:ph idx="1" type="body"/>
          </p:nvPr>
        </p:nvSpPr>
        <p:spPr>
          <a:xfrm>
            <a:off x="1261872" y="1713655"/>
            <a:ext cx="4480500" cy="731400"/>
          </a:xfrm>
          <a:prstGeom prst="rect">
            <a:avLst/>
          </a:prstGeom>
          <a:noFill/>
          <a:ln>
            <a:noFill/>
          </a:ln>
        </p:spPr>
        <p:txBody>
          <a:bodyPr anchorCtr="0" anchor="b" bIns="45700" lIns="91425" spcFirstLastPara="1" rIns="91425" wrap="square" tIns="45700">
            <a:normAutofit/>
          </a:bodyPr>
          <a:lstStyle>
            <a:lvl1pPr indent="-228600" lvl="0" marL="457200" rtl="0" algn="l">
              <a:lnSpc>
                <a:spcPct val="95000"/>
              </a:lnSpc>
              <a:spcBef>
                <a:spcPts val="0"/>
              </a:spcBef>
              <a:spcAft>
                <a:spcPts val="0"/>
              </a:spcAft>
              <a:buSzPts val="1600"/>
              <a:buNone/>
              <a:defRPr b="0" sz="2000">
                <a:solidFill>
                  <a:schemeClr val="dk2"/>
                </a:solidFill>
              </a:defRPr>
            </a:lvl1pPr>
            <a:lvl2pPr indent="-228600" lvl="1" marL="914400" rtl="0" algn="l">
              <a:lnSpc>
                <a:spcPct val="90000"/>
              </a:lnSpc>
              <a:spcBef>
                <a:spcPts val="300"/>
              </a:spcBef>
              <a:spcAft>
                <a:spcPts val="0"/>
              </a:spcAft>
              <a:buSzPts val="2000"/>
              <a:buNone/>
              <a:defRPr b="1" sz="2000"/>
            </a:lvl2pPr>
            <a:lvl3pPr indent="-228600" lvl="2" marL="1371600" rtl="0" algn="l">
              <a:lnSpc>
                <a:spcPct val="90000"/>
              </a:lnSpc>
              <a:spcBef>
                <a:spcPts val="300"/>
              </a:spcBef>
              <a:spcAft>
                <a:spcPts val="0"/>
              </a:spcAft>
              <a:buSzPts val="1800"/>
              <a:buNone/>
              <a:defRPr b="1" sz="1800"/>
            </a:lvl3pPr>
            <a:lvl4pPr indent="-228600" lvl="3" marL="1828800" rtl="0" algn="l">
              <a:lnSpc>
                <a:spcPct val="90000"/>
              </a:lnSpc>
              <a:spcBef>
                <a:spcPts val="300"/>
              </a:spcBef>
              <a:spcAft>
                <a:spcPts val="0"/>
              </a:spcAft>
              <a:buSzPts val="1600"/>
              <a:buNone/>
              <a:defRPr b="1" sz="1600"/>
            </a:lvl4pPr>
            <a:lvl5pPr indent="-228600" lvl="4" marL="2286000" rtl="0" algn="l">
              <a:lnSpc>
                <a:spcPct val="90000"/>
              </a:lnSpc>
              <a:spcBef>
                <a:spcPts val="300"/>
              </a:spcBef>
              <a:spcAft>
                <a:spcPts val="0"/>
              </a:spcAft>
              <a:buSzPts val="1600"/>
              <a:buNone/>
              <a:defRPr b="1" sz="1600"/>
            </a:lvl5pPr>
            <a:lvl6pPr indent="-228600" lvl="5" marL="2743200" rtl="0" algn="l">
              <a:lnSpc>
                <a:spcPct val="90000"/>
              </a:lnSpc>
              <a:spcBef>
                <a:spcPts val="300"/>
              </a:spcBef>
              <a:spcAft>
                <a:spcPts val="0"/>
              </a:spcAft>
              <a:buSzPts val="1600"/>
              <a:buNone/>
              <a:defRPr b="1" sz="1600"/>
            </a:lvl6pPr>
            <a:lvl7pPr indent="-228600" lvl="6" marL="3200400" rtl="0" algn="l">
              <a:lnSpc>
                <a:spcPct val="90000"/>
              </a:lnSpc>
              <a:spcBef>
                <a:spcPts val="300"/>
              </a:spcBef>
              <a:spcAft>
                <a:spcPts val="0"/>
              </a:spcAft>
              <a:buSzPts val="1600"/>
              <a:buNone/>
              <a:defRPr b="1" sz="1600"/>
            </a:lvl7pPr>
            <a:lvl8pPr indent="-228600" lvl="7" marL="3657600" rtl="0" algn="l">
              <a:lnSpc>
                <a:spcPct val="90000"/>
              </a:lnSpc>
              <a:spcBef>
                <a:spcPts val="300"/>
              </a:spcBef>
              <a:spcAft>
                <a:spcPts val="0"/>
              </a:spcAft>
              <a:buSzPts val="1600"/>
              <a:buNone/>
              <a:defRPr b="1" sz="1600"/>
            </a:lvl8pPr>
            <a:lvl9pPr indent="-228600" lvl="8" marL="4114800" rtl="0" algn="l">
              <a:lnSpc>
                <a:spcPct val="90000"/>
              </a:lnSpc>
              <a:spcBef>
                <a:spcPts val="300"/>
              </a:spcBef>
              <a:spcAft>
                <a:spcPts val="300"/>
              </a:spcAft>
              <a:buSzPts val="1600"/>
              <a:buNone/>
              <a:defRPr b="1" sz="1600"/>
            </a:lvl9pPr>
          </a:lstStyle>
          <a:p/>
        </p:txBody>
      </p:sp>
      <p:sp>
        <p:nvSpPr>
          <p:cNvPr id="36" name="Google Shape;36;p77"/>
          <p:cNvSpPr txBox="1"/>
          <p:nvPr>
            <p:ph idx="2" type="body"/>
          </p:nvPr>
        </p:nvSpPr>
        <p:spPr>
          <a:xfrm>
            <a:off x="1261872" y="2507550"/>
            <a:ext cx="4480500" cy="3664800"/>
          </a:xfrm>
          <a:prstGeom prst="rect">
            <a:avLst/>
          </a:prstGeom>
          <a:noFill/>
          <a:ln>
            <a:noFill/>
          </a:ln>
        </p:spPr>
        <p:txBody>
          <a:bodyPr anchorCtr="0" anchor="t" bIns="45700" lIns="91425" spcFirstLastPara="1" rIns="91425" wrap="square" tIns="45700">
            <a:normAutofit/>
          </a:bodyPr>
          <a:lstStyle>
            <a:lvl1pPr indent="-320040" lvl="0" marL="457200" rtl="0" algn="l">
              <a:lnSpc>
                <a:spcPct val="95000"/>
              </a:lnSpc>
              <a:spcBef>
                <a:spcPts val="1400"/>
              </a:spcBef>
              <a:spcAft>
                <a:spcPts val="0"/>
              </a:spcAft>
              <a:buSzPts val="1440"/>
              <a:buChar char="•"/>
              <a:defRPr sz="1800"/>
            </a:lvl1pPr>
            <a:lvl2pPr indent="-330200" lvl="1" marL="914400" rtl="0" algn="l">
              <a:lnSpc>
                <a:spcPct val="90000"/>
              </a:lnSpc>
              <a:spcBef>
                <a:spcPts val="300"/>
              </a:spcBef>
              <a:spcAft>
                <a:spcPts val="0"/>
              </a:spcAft>
              <a:buSzPts val="1600"/>
              <a:buChar char="●"/>
              <a:defRPr sz="1600"/>
            </a:lvl2pPr>
            <a:lvl3pPr indent="-317500" lvl="2" marL="1371600" rtl="0" algn="l">
              <a:lnSpc>
                <a:spcPct val="90000"/>
              </a:lnSpc>
              <a:spcBef>
                <a:spcPts val="300"/>
              </a:spcBef>
              <a:spcAft>
                <a:spcPts val="0"/>
              </a:spcAft>
              <a:buSzPts val="1400"/>
              <a:buChar char="●"/>
              <a:defRPr sz="1400"/>
            </a:lvl3pPr>
            <a:lvl4pPr indent="-317500" lvl="3" marL="1828800" rtl="0" algn="l">
              <a:lnSpc>
                <a:spcPct val="90000"/>
              </a:lnSpc>
              <a:spcBef>
                <a:spcPts val="300"/>
              </a:spcBef>
              <a:spcAft>
                <a:spcPts val="0"/>
              </a:spcAft>
              <a:buSzPts val="1400"/>
              <a:buChar char="●"/>
              <a:defRPr sz="1400"/>
            </a:lvl4pPr>
            <a:lvl5pPr indent="-317500" lvl="4" marL="2286000" rtl="0" algn="l">
              <a:lnSpc>
                <a:spcPct val="90000"/>
              </a:lnSpc>
              <a:spcBef>
                <a:spcPts val="300"/>
              </a:spcBef>
              <a:spcAft>
                <a:spcPts val="0"/>
              </a:spcAft>
              <a:buSzPts val="1400"/>
              <a:buChar char="●"/>
              <a:defRPr sz="1400"/>
            </a:lvl5pPr>
            <a:lvl6pPr indent="-317500" lvl="5" marL="2743200" rtl="0" algn="l">
              <a:lnSpc>
                <a:spcPct val="90000"/>
              </a:lnSpc>
              <a:spcBef>
                <a:spcPts val="300"/>
              </a:spcBef>
              <a:spcAft>
                <a:spcPts val="0"/>
              </a:spcAft>
              <a:buSzPts val="1400"/>
              <a:buChar char="●"/>
              <a:defRPr sz="1400"/>
            </a:lvl6pPr>
            <a:lvl7pPr indent="-317500" lvl="6" marL="3200400" rtl="0" algn="l">
              <a:lnSpc>
                <a:spcPct val="90000"/>
              </a:lnSpc>
              <a:spcBef>
                <a:spcPts val="300"/>
              </a:spcBef>
              <a:spcAft>
                <a:spcPts val="0"/>
              </a:spcAft>
              <a:buSzPts val="1400"/>
              <a:buChar char="●"/>
              <a:defRPr sz="1400"/>
            </a:lvl7pPr>
            <a:lvl8pPr indent="-317500" lvl="7" marL="3657600" rtl="0" algn="l">
              <a:lnSpc>
                <a:spcPct val="90000"/>
              </a:lnSpc>
              <a:spcBef>
                <a:spcPts val="300"/>
              </a:spcBef>
              <a:spcAft>
                <a:spcPts val="0"/>
              </a:spcAft>
              <a:buSzPts val="1400"/>
              <a:buChar char="●"/>
              <a:defRPr sz="1400"/>
            </a:lvl8pPr>
            <a:lvl9pPr indent="-317500" lvl="8" marL="4114800" rtl="0" algn="l">
              <a:lnSpc>
                <a:spcPct val="90000"/>
              </a:lnSpc>
              <a:spcBef>
                <a:spcPts val="300"/>
              </a:spcBef>
              <a:spcAft>
                <a:spcPts val="300"/>
              </a:spcAft>
              <a:buSzPts val="1400"/>
              <a:buChar char="●"/>
              <a:defRPr sz="1400"/>
            </a:lvl9pPr>
          </a:lstStyle>
          <a:p/>
        </p:txBody>
      </p:sp>
      <p:sp>
        <p:nvSpPr>
          <p:cNvPr id="37" name="Google Shape;37;p77"/>
          <p:cNvSpPr txBox="1"/>
          <p:nvPr>
            <p:ph idx="3" type="body"/>
          </p:nvPr>
        </p:nvSpPr>
        <p:spPr>
          <a:xfrm>
            <a:off x="6126480" y="1713655"/>
            <a:ext cx="4480500" cy="731400"/>
          </a:xfrm>
          <a:prstGeom prst="rect">
            <a:avLst/>
          </a:prstGeom>
          <a:noFill/>
          <a:ln>
            <a:noFill/>
          </a:ln>
        </p:spPr>
        <p:txBody>
          <a:bodyPr anchorCtr="0" anchor="b" bIns="45700" lIns="91425" spcFirstLastPara="1" rIns="91425" wrap="square" tIns="45700">
            <a:normAutofit/>
          </a:bodyPr>
          <a:lstStyle>
            <a:lvl1pPr indent="-228600" lvl="0" marL="457200" rtl="0" algn="l">
              <a:lnSpc>
                <a:spcPct val="95000"/>
              </a:lnSpc>
              <a:spcBef>
                <a:spcPts val="0"/>
              </a:spcBef>
              <a:spcAft>
                <a:spcPts val="0"/>
              </a:spcAft>
              <a:buSzPts val="1600"/>
              <a:buNone/>
              <a:defRPr b="0" sz="2000">
                <a:solidFill>
                  <a:schemeClr val="dk2"/>
                </a:solidFill>
                <a:latin typeface="Century Schoolbook"/>
                <a:ea typeface="Century Schoolbook"/>
                <a:cs typeface="Century Schoolbook"/>
                <a:sym typeface="Century Schoolbook"/>
              </a:defRPr>
            </a:lvl1pPr>
            <a:lvl2pPr indent="-228600" lvl="1" marL="914400" rtl="0" algn="l">
              <a:lnSpc>
                <a:spcPct val="90000"/>
              </a:lnSpc>
              <a:spcBef>
                <a:spcPts val="300"/>
              </a:spcBef>
              <a:spcAft>
                <a:spcPts val="0"/>
              </a:spcAft>
              <a:buSzPts val="2000"/>
              <a:buNone/>
              <a:defRPr b="1" sz="2000"/>
            </a:lvl2pPr>
            <a:lvl3pPr indent="-228600" lvl="2" marL="1371600" rtl="0" algn="l">
              <a:lnSpc>
                <a:spcPct val="90000"/>
              </a:lnSpc>
              <a:spcBef>
                <a:spcPts val="300"/>
              </a:spcBef>
              <a:spcAft>
                <a:spcPts val="0"/>
              </a:spcAft>
              <a:buSzPts val="1800"/>
              <a:buNone/>
              <a:defRPr b="1" sz="1800"/>
            </a:lvl3pPr>
            <a:lvl4pPr indent="-228600" lvl="3" marL="1828800" rtl="0" algn="l">
              <a:lnSpc>
                <a:spcPct val="90000"/>
              </a:lnSpc>
              <a:spcBef>
                <a:spcPts val="300"/>
              </a:spcBef>
              <a:spcAft>
                <a:spcPts val="0"/>
              </a:spcAft>
              <a:buSzPts val="1600"/>
              <a:buNone/>
              <a:defRPr b="1" sz="1600"/>
            </a:lvl4pPr>
            <a:lvl5pPr indent="-228600" lvl="4" marL="2286000" rtl="0" algn="l">
              <a:lnSpc>
                <a:spcPct val="90000"/>
              </a:lnSpc>
              <a:spcBef>
                <a:spcPts val="300"/>
              </a:spcBef>
              <a:spcAft>
                <a:spcPts val="0"/>
              </a:spcAft>
              <a:buSzPts val="1600"/>
              <a:buNone/>
              <a:defRPr b="1" sz="1600"/>
            </a:lvl5pPr>
            <a:lvl6pPr indent="-228600" lvl="5" marL="2743200" rtl="0" algn="l">
              <a:lnSpc>
                <a:spcPct val="90000"/>
              </a:lnSpc>
              <a:spcBef>
                <a:spcPts val="300"/>
              </a:spcBef>
              <a:spcAft>
                <a:spcPts val="0"/>
              </a:spcAft>
              <a:buSzPts val="1600"/>
              <a:buNone/>
              <a:defRPr b="1" sz="1600"/>
            </a:lvl6pPr>
            <a:lvl7pPr indent="-228600" lvl="6" marL="3200400" rtl="0" algn="l">
              <a:lnSpc>
                <a:spcPct val="90000"/>
              </a:lnSpc>
              <a:spcBef>
                <a:spcPts val="300"/>
              </a:spcBef>
              <a:spcAft>
                <a:spcPts val="0"/>
              </a:spcAft>
              <a:buSzPts val="1600"/>
              <a:buNone/>
              <a:defRPr b="1" sz="1600"/>
            </a:lvl7pPr>
            <a:lvl8pPr indent="-228600" lvl="7" marL="3657600" rtl="0" algn="l">
              <a:lnSpc>
                <a:spcPct val="90000"/>
              </a:lnSpc>
              <a:spcBef>
                <a:spcPts val="300"/>
              </a:spcBef>
              <a:spcAft>
                <a:spcPts val="0"/>
              </a:spcAft>
              <a:buSzPts val="1600"/>
              <a:buNone/>
              <a:defRPr b="1" sz="1600"/>
            </a:lvl8pPr>
            <a:lvl9pPr indent="-228600" lvl="8" marL="4114800" rtl="0" algn="l">
              <a:lnSpc>
                <a:spcPct val="90000"/>
              </a:lnSpc>
              <a:spcBef>
                <a:spcPts val="300"/>
              </a:spcBef>
              <a:spcAft>
                <a:spcPts val="300"/>
              </a:spcAft>
              <a:buSzPts val="1600"/>
              <a:buNone/>
              <a:defRPr b="1" sz="1600"/>
            </a:lvl9pPr>
          </a:lstStyle>
          <a:p/>
        </p:txBody>
      </p:sp>
      <p:sp>
        <p:nvSpPr>
          <p:cNvPr id="38" name="Google Shape;38;p77"/>
          <p:cNvSpPr txBox="1"/>
          <p:nvPr>
            <p:ph idx="4" type="body"/>
          </p:nvPr>
        </p:nvSpPr>
        <p:spPr>
          <a:xfrm>
            <a:off x="6126480" y="2507550"/>
            <a:ext cx="4480500" cy="3664800"/>
          </a:xfrm>
          <a:prstGeom prst="rect">
            <a:avLst/>
          </a:prstGeom>
          <a:noFill/>
          <a:ln>
            <a:noFill/>
          </a:ln>
        </p:spPr>
        <p:txBody>
          <a:bodyPr anchorCtr="0" anchor="t" bIns="45700" lIns="91425" spcFirstLastPara="1" rIns="91425" wrap="square" tIns="45700">
            <a:normAutofit/>
          </a:bodyPr>
          <a:lstStyle>
            <a:lvl1pPr indent="-320040" lvl="0" marL="457200" rtl="0" algn="l">
              <a:lnSpc>
                <a:spcPct val="95000"/>
              </a:lnSpc>
              <a:spcBef>
                <a:spcPts val="1400"/>
              </a:spcBef>
              <a:spcAft>
                <a:spcPts val="0"/>
              </a:spcAft>
              <a:buSzPts val="1440"/>
              <a:buChar char="•"/>
              <a:defRPr sz="1800"/>
            </a:lvl1pPr>
            <a:lvl2pPr indent="-330200" lvl="1" marL="914400" rtl="0" algn="l">
              <a:lnSpc>
                <a:spcPct val="90000"/>
              </a:lnSpc>
              <a:spcBef>
                <a:spcPts val="300"/>
              </a:spcBef>
              <a:spcAft>
                <a:spcPts val="0"/>
              </a:spcAft>
              <a:buSzPts val="1600"/>
              <a:buChar char="●"/>
              <a:defRPr sz="1600"/>
            </a:lvl2pPr>
            <a:lvl3pPr indent="-317500" lvl="2" marL="1371600" rtl="0" algn="l">
              <a:lnSpc>
                <a:spcPct val="90000"/>
              </a:lnSpc>
              <a:spcBef>
                <a:spcPts val="300"/>
              </a:spcBef>
              <a:spcAft>
                <a:spcPts val="0"/>
              </a:spcAft>
              <a:buSzPts val="1400"/>
              <a:buChar char="●"/>
              <a:defRPr sz="1400"/>
            </a:lvl3pPr>
            <a:lvl4pPr indent="-317500" lvl="3" marL="1828800" rtl="0" algn="l">
              <a:lnSpc>
                <a:spcPct val="90000"/>
              </a:lnSpc>
              <a:spcBef>
                <a:spcPts val="300"/>
              </a:spcBef>
              <a:spcAft>
                <a:spcPts val="0"/>
              </a:spcAft>
              <a:buSzPts val="1400"/>
              <a:buChar char="●"/>
              <a:defRPr sz="1400"/>
            </a:lvl4pPr>
            <a:lvl5pPr indent="-317500" lvl="4" marL="2286000" rtl="0" algn="l">
              <a:lnSpc>
                <a:spcPct val="90000"/>
              </a:lnSpc>
              <a:spcBef>
                <a:spcPts val="300"/>
              </a:spcBef>
              <a:spcAft>
                <a:spcPts val="0"/>
              </a:spcAft>
              <a:buSzPts val="1400"/>
              <a:buChar char="●"/>
              <a:defRPr sz="1400"/>
            </a:lvl5pPr>
            <a:lvl6pPr indent="-317500" lvl="5" marL="2743200" rtl="0" algn="l">
              <a:lnSpc>
                <a:spcPct val="90000"/>
              </a:lnSpc>
              <a:spcBef>
                <a:spcPts val="300"/>
              </a:spcBef>
              <a:spcAft>
                <a:spcPts val="0"/>
              </a:spcAft>
              <a:buSzPts val="1400"/>
              <a:buChar char="●"/>
              <a:defRPr sz="1400"/>
            </a:lvl6pPr>
            <a:lvl7pPr indent="-317500" lvl="6" marL="3200400" rtl="0" algn="l">
              <a:lnSpc>
                <a:spcPct val="90000"/>
              </a:lnSpc>
              <a:spcBef>
                <a:spcPts val="300"/>
              </a:spcBef>
              <a:spcAft>
                <a:spcPts val="0"/>
              </a:spcAft>
              <a:buSzPts val="1400"/>
              <a:buChar char="●"/>
              <a:defRPr sz="1400"/>
            </a:lvl7pPr>
            <a:lvl8pPr indent="-317500" lvl="7" marL="3657600" rtl="0" algn="l">
              <a:lnSpc>
                <a:spcPct val="90000"/>
              </a:lnSpc>
              <a:spcBef>
                <a:spcPts val="300"/>
              </a:spcBef>
              <a:spcAft>
                <a:spcPts val="0"/>
              </a:spcAft>
              <a:buSzPts val="1400"/>
              <a:buChar char="●"/>
              <a:defRPr sz="1400"/>
            </a:lvl8pPr>
            <a:lvl9pPr indent="-317500" lvl="8" marL="4114800" rtl="0" algn="l">
              <a:lnSpc>
                <a:spcPct val="90000"/>
              </a:lnSpc>
              <a:spcBef>
                <a:spcPts val="300"/>
              </a:spcBef>
              <a:spcAft>
                <a:spcPts val="300"/>
              </a:spcAft>
              <a:buSzPts val="1400"/>
              <a:buChar char="●"/>
              <a:defRPr sz="1400"/>
            </a:lvl9pPr>
          </a:lstStyle>
          <a:p/>
        </p:txBody>
      </p:sp>
      <p:sp>
        <p:nvSpPr>
          <p:cNvPr id="39" name="Google Shape;39;p77"/>
          <p:cNvSpPr txBox="1"/>
          <p:nvPr>
            <p:ph idx="10" type="dt"/>
          </p:nvPr>
        </p:nvSpPr>
        <p:spPr>
          <a:xfrm rot="-5400000">
            <a:off x="10798163" y="998550"/>
            <a:ext cx="1905000" cy="365100"/>
          </a:xfrm>
          <a:prstGeom prst="rect">
            <a:avLst/>
          </a:prstGeom>
          <a:noFill/>
          <a:ln>
            <a:noFill/>
          </a:ln>
        </p:spPr>
        <p:txBody>
          <a:bodyPr anchorCtr="0" anchor="ctr" bIns="45700" lIns="91425" spcFirstLastPara="1" rIns="91425" wrap="square" tIns="45700">
            <a:noAutofit/>
          </a:bodyPr>
          <a:lstStyle>
            <a:lvl1pPr lvl="0" rtl="0" algn="r">
              <a:lnSpc>
                <a:spcPct val="100000"/>
              </a:lnSpc>
              <a:spcBef>
                <a:spcPts val="0"/>
              </a:spcBef>
              <a:spcAft>
                <a:spcPts val="0"/>
              </a:spcAft>
              <a:buSzPts val="1400"/>
              <a:buNone/>
              <a:defRPr sz="1000">
                <a:solidFill>
                  <a:srgbClr val="D9D9DB"/>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0" name="Google Shape;40;p77"/>
          <p:cNvSpPr txBox="1"/>
          <p:nvPr>
            <p:ph idx="11" type="ftr"/>
          </p:nvPr>
        </p:nvSpPr>
        <p:spPr>
          <a:xfrm rot="-5400000">
            <a:off x="9959963" y="4046550"/>
            <a:ext cx="3581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1" name="Google Shape;41;p77"/>
          <p:cNvSpPr txBox="1"/>
          <p:nvPr>
            <p:ph idx="12" type="sldNum"/>
          </p:nvPr>
        </p:nvSpPr>
        <p:spPr>
          <a:xfrm>
            <a:off x="11293475" y="6172200"/>
            <a:ext cx="914400" cy="593700"/>
          </a:xfrm>
          <a:prstGeom prst="rect">
            <a:avLst/>
          </a:prstGeom>
          <a:noFill/>
          <a:ln>
            <a:noFill/>
          </a:ln>
        </p:spPr>
        <p:txBody>
          <a:bodyPr anchorCtr="0" anchor="ctr" bIns="45700" lIns="45700" spcFirstLastPara="1" rIns="45700" wrap="square" tIns="45700">
            <a:normAutofit/>
          </a:bodyPr>
          <a:lstStyle>
            <a:lvl1pPr indent="0" lvl="0"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1pPr>
            <a:lvl2pPr indent="0" lvl="1"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2pPr>
            <a:lvl3pPr indent="0" lvl="2"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3pPr>
            <a:lvl4pPr indent="0" lvl="3"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4pPr>
            <a:lvl5pPr indent="0" lvl="4"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5pPr>
            <a:lvl6pPr indent="0" lvl="5"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6pPr>
            <a:lvl7pPr indent="0" lvl="6"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7pPr>
            <a:lvl8pPr indent="0" lvl="7"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8pPr>
            <a:lvl9pPr indent="0" lvl="8"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2" name="Shape 42"/>
        <p:cNvGrpSpPr/>
        <p:nvPr/>
      </p:nvGrpSpPr>
      <p:grpSpPr>
        <a:xfrm>
          <a:off x="0" y="0"/>
          <a:ext cx="0" cy="0"/>
          <a:chOff x="0" y="0"/>
          <a:chExt cx="0" cy="0"/>
        </a:xfrm>
      </p:grpSpPr>
      <p:sp>
        <p:nvSpPr>
          <p:cNvPr id="43" name="Google Shape;43;p78"/>
          <p:cNvSpPr txBox="1"/>
          <p:nvPr>
            <p:ph type="title"/>
          </p:nvPr>
        </p:nvSpPr>
        <p:spPr>
          <a:xfrm>
            <a:off x="841248" y="457200"/>
            <a:ext cx="32004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SzPts val="1400"/>
              <a:buNone/>
              <a:defRPr b="0" sz="3200"/>
            </a:lvl1pPr>
            <a:lvl2pPr lvl="1" rtl="0" algn="l">
              <a:lnSpc>
                <a:spcPct val="90000"/>
              </a:lnSpc>
              <a:spcBef>
                <a:spcPts val="0"/>
              </a:spcBef>
              <a:spcAft>
                <a:spcPts val="0"/>
              </a:spcAft>
              <a:buSzPts val="1400"/>
              <a:buNone/>
              <a:defRPr/>
            </a:lvl2pPr>
            <a:lvl3pPr lvl="2" rtl="0" algn="l">
              <a:lnSpc>
                <a:spcPct val="90000"/>
              </a:lnSpc>
              <a:spcBef>
                <a:spcPts val="0"/>
              </a:spcBef>
              <a:spcAft>
                <a:spcPts val="0"/>
              </a:spcAft>
              <a:buSzPts val="1400"/>
              <a:buNone/>
              <a:defRPr/>
            </a:lvl3pPr>
            <a:lvl4pPr lvl="3" rtl="0" algn="l">
              <a:lnSpc>
                <a:spcPct val="90000"/>
              </a:lnSpc>
              <a:spcBef>
                <a:spcPts val="0"/>
              </a:spcBef>
              <a:spcAft>
                <a:spcPts val="0"/>
              </a:spcAft>
              <a:buSzPts val="1400"/>
              <a:buNone/>
              <a:defRPr/>
            </a:lvl4pPr>
            <a:lvl5pPr lvl="4" rtl="0" algn="l">
              <a:lnSpc>
                <a:spcPct val="90000"/>
              </a:lnSpc>
              <a:spcBef>
                <a:spcPts val="0"/>
              </a:spcBef>
              <a:spcAft>
                <a:spcPts val="0"/>
              </a:spcAft>
              <a:buSzPts val="1400"/>
              <a:buNone/>
              <a:defRPr/>
            </a:lvl5pPr>
            <a:lvl6pPr lvl="5" rtl="0" algn="l">
              <a:lnSpc>
                <a:spcPct val="90000"/>
              </a:lnSpc>
              <a:spcBef>
                <a:spcPts val="0"/>
              </a:spcBef>
              <a:spcAft>
                <a:spcPts val="0"/>
              </a:spcAft>
              <a:buSzPts val="1400"/>
              <a:buNone/>
              <a:defRPr/>
            </a:lvl6pPr>
            <a:lvl7pPr lvl="6" rtl="0" algn="l">
              <a:lnSpc>
                <a:spcPct val="90000"/>
              </a:lnSpc>
              <a:spcBef>
                <a:spcPts val="0"/>
              </a:spcBef>
              <a:spcAft>
                <a:spcPts val="0"/>
              </a:spcAft>
              <a:buSzPts val="1400"/>
              <a:buNone/>
              <a:defRPr/>
            </a:lvl7pPr>
            <a:lvl8pPr lvl="7" rtl="0" algn="l">
              <a:lnSpc>
                <a:spcPct val="90000"/>
              </a:lnSpc>
              <a:spcBef>
                <a:spcPts val="0"/>
              </a:spcBef>
              <a:spcAft>
                <a:spcPts val="0"/>
              </a:spcAft>
              <a:buSzPts val="1400"/>
              <a:buNone/>
              <a:defRPr/>
            </a:lvl8pPr>
            <a:lvl9pPr lvl="8" rtl="0" algn="l">
              <a:lnSpc>
                <a:spcPct val="90000"/>
              </a:lnSpc>
              <a:spcBef>
                <a:spcPts val="0"/>
              </a:spcBef>
              <a:spcAft>
                <a:spcPts val="0"/>
              </a:spcAft>
              <a:buSzPts val="1400"/>
              <a:buNone/>
              <a:defRPr/>
            </a:lvl9pPr>
          </a:lstStyle>
          <a:p/>
        </p:txBody>
      </p:sp>
      <p:sp>
        <p:nvSpPr>
          <p:cNvPr id="44" name="Google Shape;44;p78"/>
          <p:cNvSpPr txBox="1"/>
          <p:nvPr>
            <p:ph idx="1" type="body"/>
          </p:nvPr>
        </p:nvSpPr>
        <p:spPr>
          <a:xfrm>
            <a:off x="4504267" y="685800"/>
            <a:ext cx="6079200" cy="5486400"/>
          </a:xfrm>
          <a:prstGeom prst="rect">
            <a:avLst/>
          </a:prstGeom>
          <a:noFill/>
          <a:ln>
            <a:noFill/>
          </a:ln>
        </p:spPr>
        <p:txBody>
          <a:bodyPr anchorCtr="0" anchor="t" bIns="45700" lIns="91425" spcFirstLastPara="1" rIns="91425" wrap="square" tIns="45700">
            <a:normAutofit/>
          </a:bodyPr>
          <a:lstStyle>
            <a:lvl1pPr indent="-330200" lvl="0" marL="457200" rtl="0" algn="l">
              <a:lnSpc>
                <a:spcPct val="95000"/>
              </a:lnSpc>
              <a:spcBef>
                <a:spcPts val="1400"/>
              </a:spcBef>
              <a:spcAft>
                <a:spcPts val="0"/>
              </a:spcAft>
              <a:buSzPts val="1600"/>
              <a:buChar char="•"/>
              <a:defRPr sz="2000"/>
            </a:lvl1pPr>
            <a:lvl2pPr indent="-342900" lvl="1" marL="914400" rtl="0" algn="l">
              <a:lnSpc>
                <a:spcPct val="90000"/>
              </a:lnSpc>
              <a:spcBef>
                <a:spcPts val="300"/>
              </a:spcBef>
              <a:spcAft>
                <a:spcPts val="0"/>
              </a:spcAft>
              <a:buSzPts val="1800"/>
              <a:buChar char="●"/>
              <a:defRPr sz="1800"/>
            </a:lvl2pPr>
            <a:lvl3pPr indent="-330200" lvl="2" marL="1371600" rtl="0" algn="l">
              <a:lnSpc>
                <a:spcPct val="90000"/>
              </a:lnSpc>
              <a:spcBef>
                <a:spcPts val="300"/>
              </a:spcBef>
              <a:spcAft>
                <a:spcPts val="0"/>
              </a:spcAft>
              <a:buSzPts val="1600"/>
              <a:buChar char="●"/>
              <a:defRPr sz="1600"/>
            </a:lvl3pPr>
            <a:lvl4pPr indent="-317500" lvl="3" marL="1828800" rtl="0" algn="l">
              <a:lnSpc>
                <a:spcPct val="90000"/>
              </a:lnSpc>
              <a:spcBef>
                <a:spcPts val="300"/>
              </a:spcBef>
              <a:spcAft>
                <a:spcPts val="0"/>
              </a:spcAft>
              <a:buSzPts val="1400"/>
              <a:buChar char="●"/>
              <a:defRPr sz="1400"/>
            </a:lvl4pPr>
            <a:lvl5pPr indent="-317500" lvl="4" marL="2286000" rtl="0" algn="l">
              <a:lnSpc>
                <a:spcPct val="90000"/>
              </a:lnSpc>
              <a:spcBef>
                <a:spcPts val="300"/>
              </a:spcBef>
              <a:spcAft>
                <a:spcPts val="0"/>
              </a:spcAft>
              <a:buSzPts val="1400"/>
              <a:buChar char="●"/>
              <a:defRPr sz="1400"/>
            </a:lvl5pPr>
            <a:lvl6pPr indent="-317500" lvl="5" marL="2743200" rtl="0" algn="l">
              <a:lnSpc>
                <a:spcPct val="90000"/>
              </a:lnSpc>
              <a:spcBef>
                <a:spcPts val="300"/>
              </a:spcBef>
              <a:spcAft>
                <a:spcPts val="0"/>
              </a:spcAft>
              <a:buSzPts val="1400"/>
              <a:buChar char="●"/>
              <a:defRPr sz="1400"/>
            </a:lvl6pPr>
            <a:lvl7pPr indent="-317500" lvl="6" marL="3200400" rtl="0" algn="l">
              <a:lnSpc>
                <a:spcPct val="90000"/>
              </a:lnSpc>
              <a:spcBef>
                <a:spcPts val="300"/>
              </a:spcBef>
              <a:spcAft>
                <a:spcPts val="0"/>
              </a:spcAft>
              <a:buSzPts val="1400"/>
              <a:buChar char="●"/>
              <a:defRPr sz="1400"/>
            </a:lvl7pPr>
            <a:lvl8pPr indent="-317500" lvl="7" marL="3657600" rtl="0" algn="l">
              <a:lnSpc>
                <a:spcPct val="90000"/>
              </a:lnSpc>
              <a:spcBef>
                <a:spcPts val="300"/>
              </a:spcBef>
              <a:spcAft>
                <a:spcPts val="0"/>
              </a:spcAft>
              <a:buSzPts val="1400"/>
              <a:buChar char="●"/>
              <a:defRPr sz="1400"/>
            </a:lvl8pPr>
            <a:lvl9pPr indent="-317500" lvl="8" marL="4114800" rtl="0" algn="l">
              <a:lnSpc>
                <a:spcPct val="90000"/>
              </a:lnSpc>
              <a:spcBef>
                <a:spcPts val="300"/>
              </a:spcBef>
              <a:spcAft>
                <a:spcPts val="300"/>
              </a:spcAft>
              <a:buSzPts val="1400"/>
              <a:buChar char="●"/>
              <a:defRPr sz="1400"/>
            </a:lvl9pPr>
          </a:lstStyle>
          <a:p/>
        </p:txBody>
      </p:sp>
      <p:sp>
        <p:nvSpPr>
          <p:cNvPr id="45" name="Google Shape;45;p78"/>
          <p:cNvSpPr txBox="1"/>
          <p:nvPr>
            <p:ph idx="2" type="body"/>
          </p:nvPr>
        </p:nvSpPr>
        <p:spPr>
          <a:xfrm>
            <a:off x="841248" y="2099734"/>
            <a:ext cx="3200400" cy="3810000"/>
          </a:xfrm>
          <a:prstGeom prst="rect">
            <a:avLst/>
          </a:prstGeom>
          <a:noFill/>
          <a:ln>
            <a:noFill/>
          </a:ln>
        </p:spPr>
        <p:txBody>
          <a:bodyPr anchorCtr="0" anchor="t" bIns="45700" lIns="91425" spcFirstLastPara="1" rIns="91425" wrap="square" tIns="45700">
            <a:normAutofit/>
          </a:bodyPr>
          <a:lstStyle>
            <a:lvl1pPr indent="-228600" lvl="0" marL="457200" rtl="0" algn="l">
              <a:lnSpc>
                <a:spcPct val="114000"/>
              </a:lnSpc>
              <a:spcBef>
                <a:spcPts val="800"/>
              </a:spcBef>
              <a:spcAft>
                <a:spcPts val="0"/>
              </a:spcAft>
              <a:buSzPts val="1040"/>
              <a:buNone/>
              <a:defRPr sz="1300"/>
            </a:lvl1pPr>
            <a:lvl2pPr indent="-228600" lvl="1" marL="914400" rtl="0" algn="l">
              <a:lnSpc>
                <a:spcPct val="90000"/>
              </a:lnSpc>
              <a:spcBef>
                <a:spcPts val="300"/>
              </a:spcBef>
              <a:spcAft>
                <a:spcPts val="0"/>
              </a:spcAft>
              <a:buSzPts val="1200"/>
              <a:buNone/>
              <a:defRPr sz="1200"/>
            </a:lvl2pPr>
            <a:lvl3pPr indent="-228600" lvl="2" marL="1371600" rtl="0" algn="l">
              <a:lnSpc>
                <a:spcPct val="90000"/>
              </a:lnSpc>
              <a:spcBef>
                <a:spcPts val="300"/>
              </a:spcBef>
              <a:spcAft>
                <a:spcPts val="0"/>
              </a:spcAft>
              <a:buSzPts val="1000"/>
              <a:buNone/>
              <a:defRPr sz="1000"/>
            </a:lvl3pPr>
            <a:lvl4pPr indent="-228600" lvl="3" marL="1828800" rtl="0" algn="l">
              <a:lnSpc>
                <a:spcPct val="90000"/>
              </a:lnSpc>
              <a:spcBef>
                <a:spcPts val="300"/>
              </a:spcBef>
              <a:spcAft>
                <a:spcPts val="0"/>
              </a:spcAft>
              <a:buSzPts val="900"/>
              <a:buNone/>
              <a:defRPr sz="900"/>
            </a:lvl4pPr>
            <a:lvl5pPr indent="-228600" lvl="4" marL="2286000" rtl="0" algn="l">
              <a:lnSpc>
                <a:spcPct val="90000"/>
              </a:lnSpc>
              <a:spcBef>
                <a:spcPts val="300"/>
              </a:spcBef>
              <a:spcAft>
                <a:spcPts val="0"/>
              </a:spcAft>
              <a:buSzPts val="900"/>
              <a:buNone/>
              <a:defRPr sz="900"/>
            </a:lvl5pPr>
            <a:lvl6pPr indent="-228600" lvl="5" marL="2743200" rtl="0" algn="l">
              <a:lnSpc>
                <a:spcPct val="90000"/>
              </a:lnSpc>
              <a:spcBef>
                <a:spcPts val="300"/>
              </a:spcBef>
              <a:spcAft>
                <a:spcPts val="0"/>
              </a:spcAft>
              <a:buSzPts val="900"/>
              <a:buNone/>
              <a:defRPr sz="900"/>
            </a:lvl6pPr>
            <a:lvl7pPr indent="-228600" lvl="6" marL="3200400" rtl="0" algn="l">
              <a:lnSpc>
                <a:spcPct val="90000"/>
              </a:lnSpc>
              <a:spcBef>
                <a:spcPts val="300"/>
              </a:spcBef>
              <a:spcAft>
                <a:spcPts val="0"/>
              </a:spcAft>
              <a:buSzPts val="900"/>
              <a:buNone/>
              <a:defRPr sz="900"/>
            </a:lvl7pPr>
            <a:lvl8pPr indent="-228600" lvl="7" marL="3657600" rtl="0" algn="l">
              <a:lnSpc>
                <a:spcPct val="90000"/>
              </a:lnSpc>
              <a:spcBef>
                <a:spcPts val="300"/>
              </a:spcBef>
              <a:spcAft>
                <a:spcPts val="0"/>
              </a:spcAft>
              <a:buSzPts val="900"/>
              <a:buNone/>
              <a:defRPr sz="900"/>
            </a:lvl8pPr>
            <a:lvl9pPr indent="-228600" lvl="8" marL="4114800" rtl="0" algn="l">
              <a:lnSpc>
                <a:spcPct val="90000"/>
              </a:lnSpc>
              <a:spcBef>
                <a:spcPts val="300"/>
              </a:spcBef>
              <a:spcAft>
                <a:spcPts val="300"/>
              </a:spcAft>
              <a:buSzPts val="900"/>
              <a:buNone/>
              <a:defRPr sz="900"/>
            </a:lvl9pPr>
          </a:lstStyle>
          <a:p/>
        </p:txBody>
      </p:sp>
      <p:sp>
        <p:nvSpPr>
          <p:cNvPr id="46" name="Google Shape;46;p78"/>
          <p:cNvSpPr txBox="1"/>
          <p:nvPr>
            <p:ph idx="10" type="dt"/>
          </p:nvPr>
        </p:nvSpPr>
        <p:spPr>
          <a:xfrm rot="-5400000">
            <a:off x="10798163" y="998550"/>
            <a:ext cx="1905000" cy="365100"/>
          </a:xfrm>
          <a:prstGeom prst="rect">
            <a:avLst/>
          </a:prstGeom>
          <a:noFill/>
          <a:ln>
            <a:noFill/>
          </a:ln>
        </p:spPr>
        <p:txBody>
          <a:bodyPr anchorCtr="0" anchor="ctr" bIns="45700" lIns="91425" spcFirstLastPara="1" rIns="91425" wrap="square" tIns="45700">
            <a:noAutofit/>
          </a:bodyPr>
          <a:lstStyle>
            <a:lvl1pPr lvl="0" rtl="0" algn="r">
              <a:lnSpc>
                <a:spcPct val="100000"/>
              </a:lnSpc>
              <a:spcBef>
                <a:spcPts val="0"/>
              </a:spcBef>
              <a:spcAft>
                <a:spcPts val="0"/>
              </a:spcAft>
              <a:buSzPts val="1400"/>
              <a:buNone/>
              <a:defRPr sz="1000">
                <a:solidFill>
                  <a:srgbClr val="D9D9DB"/>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7" name="Google Shape;47;p78"/>
          <p:cNvSpPr txBox="1"/>
          <p:nvPr>
            <p:ph idx="11" type="ftr"/>
          </p:nvPr>
        </p:nvSpPr>
        <p:spPr>
          <a:xfrm rot="-5400000">
            <a:off x="9959963" y="4046550"/>
            <a:ext cx="3581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8" name="Google Shape;48;p78"/>
          <p:cNvSpPr txBox="1"/>
          <p:nvPr>
            <p:ph idx="12" type="sldNum"/>
          </p:nvPr>
        </p:nvSpPr>
        <p:spPr>
          <a:xfrm>
            <a:off x="11293475" y="6172200"/>
            <a:ext cx="914400" cy="593700"/>
          </a:xfrm>
          <a:prstGeom prst="rect">
            <a:avLst/>
          </a:prstGeom>
          <a:noFill/>
          <a:ln>
            <a:noFill/>
          </a:ln>
        </p:spPr>
        <p:txBody>
          <a:bodyPr anchorCtr="0" anchor="ctr" bIns="45700" lIns="45700" spcFirstLastPara="1" rIns="45700" wrap="square" tIns="45700">
            <a:normAutofit/>
          </a:bodyPr>
          <a:lstStyle>
            <a:lvl1pPr indent="0" lvl="0"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1pPr>
            <a:lvl2pPr indent="0" lvl="1"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2pPr>
            <a:lvl3pPr indent="0" lvl="2"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3pPr>
            <a:lvl4pPr indent="0" lvl="3"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4pPr>
            <a:lvl5pPr indent="0" lvl="4"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5pPr>
            <a:lvl6pPr indent="0" lvl="5"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6pPr>
            <a:lvl7pPr indent="0" lvl="6"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7pPr>
            <a:lvl8pPr indent="0" lvl="7"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8pPr>
            <a:lvl9pPr indent="0" lvl="8"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1"/>
          <p:cNvSpPr txBox="1"/>
          <p:nvPr>
            <p:ph type="title"/>
          </p:nvPr>
        </p:nvSpPr>
        <p:spPr>
          <a:xfrm>
            <a:off x="1262062" y="365125"/>
            <a:ext cx="9691800" cy="13257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SzPts val="1400"/>
              <a:buNone/>
              <a:defRPr/>
            </a:lvl1pPr>
            <a:lvl2pPr lvl="1" rtl="0" algn="l">
              <a:lnSpc>
                <a:spcPct val="90000"/>
              </a:lnSpc>
              <a:spcBef>
                <a:spcPts val="0"/>
              </a:spcBef>
              <a:spcAft>
                <a:spcPts val="0"/>
              </a:spcAft>
              <a:buSzPts val="1400"/>
              <a:buNone/>
              <a:defRPr/>
            </a:lvl2pPr>
            <a:lvl3pPr lvl="2" rtl="0" algn="l">
              <a:lnSpc>
                <a:spcPct val="90000"/>
              </a:lnSpc>
              <a:spcBef>
                <a:spcPts val="0"/>
              </a:spcBef>
              <a:spcAft>
                <a:spcPts val="0"/>
              </a:spcAft>
              <a:buSzPts val="1400"/>
              <a:buNone/>
              <a:defRPr/>
            </a:lvl3pPr>
            <a:lvl4pPr lvl="3" rtl="0" algn="l">
              <a:lnSpc>
                <a:spcPct val="90000"/>
              </a:lnSpc>
              <a:spcBef>
                <a:spcPts val="0"/>
              </a:spcBef>
              <a:spcAft>
                <a:spcPts val="0"/>
              </a:spcAft>
              <a:buSzPts val="1400"/>
              <a:buNone/>
              <a:defRPr/>
            </a:lvl4pPr>
            <a:lvl5pPr lvl="4" rtl="0" algn="l">
              <a:lnSpc>
                <a:spcPct val="90000"/>
              </a:lnSpc>
              <a:spcBef>
                <a:spcPts val="0"/>
              </a:spcBef>
              <a:spcAft>
                <a:spcPts val="0"/>
              </a:spcAft>
              <a:buSzPts val="1400"/>
              <a:buNone/>
              <a:defRPr/>
            </a:lvl5pPr>
            <a:lvl6pPr lvl="5" rtl="0" algn="l">
              <a:lnSpc>
                <a:spcPct val="90000"/>
              </a:lnSpc>
              <a:spcBef>
                <a:spcPts val="0"/>
              </a:spcBef>
              <a:spcAft>
                <a:spcPts val="0"/>
              </a:spcAft>
              <a:buSzPts val="1400"/>
              <a:buNone/>
              <a:defRPr/>
            </a:lvl6pPr>
            <a:lvl7pPr lvl="6" rtl="0" algn="l">
              <a:lnSpc>
                <a:spcPct val="90000"/>
              </a:lnSpc>
              <a:spcBef>
                <a:spcPts val="0"/>
              </a:spcBef>
              <a:spcAft>
                <a:spcPts val="0"/>
              </a:spcAft>
              <a:buSzPts val="1400"/>
              <a:buNone/>
              <a:defRPr/>
            </a:lvl7pPr>
            <a:lvl8pPr lvl="7" rtl="0" algn="l">
              <a:lnSpc>
                <a:spcPct val="90000"/>
              </a:lnSpc>
              <a:spcBef>
                <a:spcPts val="0"/>
              </a:spcBef>
              <a:spcAft>
                <a:spcPts val="0"/>
              </a:spcAft>
              <a:buSzPts val="1400"/>
              <a:buNone/>
              <a:defRPr/>
            </a:lvl8pPr>
            <a:lvl9pPr lvl="8" rtl="0" algn="l">
              <a:lnSpc>
                <a:spcPct val="90000"/>
              </a:lnSpc>
              <a:spcBef>
                <a:spcPts val="0"/>
              </a:spcBef>
              <a:spcAft>
                <a:spcPts val="0"/>
              </a:spcAft>
              <a:buSzPts val="1400"/>
              <a:buNone/>
              <a:defRPr/>
            </a:lvl9pPr>
          </a:lstStyle>
          <a:p/>
        </p:txBody>
      </p:sp>
      <p:sp>
        <p:nvSpPr>
          <p:cNvPr id="51" name="Google Shape;51;p81"/>
          <p:cNvSpPr txBox="1"/>
          <p:nvPr>
            <p:ph idx="10" type="dt"/>
          </p:nvPr>
        </p:nvSpPr>
        <p:spPr>
          <a:xfrm rot="-5400000">
            <a:off x="10798163" y="998550"/>
            <a:ext cx="1905000" cy="365100"/>
          </a:xfrm>
          <a:prstGeom prst="rect">
            <a:avLst/>
          </a:prstGeom>
          <a:noFill/>
          <a:ln>
            <a:noFill/>
          </a:ln>
        </p:spPr>
        <p:txBody>
          <a:bodyPr anchorCtr="0" anchor="ctr" bIns="45700" lIns="91425" spcFirstLastPara="1" rIns="91425" wrap="square" tIns="45700">
            <a:noAutofit/>
          </a:bodyPr>
          <a:lstStyle>
            <a:lvl1pPr lvl="0" rtl="0" algn="r">
              <a:lnSpc>
                <a:spcPct val="100000"/>
              </a:lnSpc>
              <a:spcBef>
                <a:spcPts val="0"/>
              </a:spcBef>
              <a:spcAft>
                <a:spcPts val="0"/>
              </a:spcAft>
              <a:buSzPts val="1400"/>
              <a:buNone/>
              <a:defRPr sz="1000">
                <a:solidFill>
                  <a:srgbClr val="D9D9DB"/>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2" name="Google Shape;52;p81"/>
          <p:cNvSpPr txBox="1"/>
          <p:nvPr>
            <p:ph idx="11" type="ftr"/>
          </p:nvPr>
        </p:nvSpPr>
        <p:spPr>
          <a:xfrm rot="-5400000">
            <a:off x="9959963" y="4046550"/>
            <a:ext cx="3581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3" name="Google Shape;53;p81"/>
          <p:cNvSpPr txBox="1"/>
          <p:nvPr>
            <p:ph idx="12" type="sldNum"/>
          </p:nvPr>
        </p:nvSpPr>
        <p:spPr>
          <a:xfrm>
            <a:off x="11293475" y="6172200"/>
            <a:ext cx="914400" cy="593700"/>
          </a:xfrm>
          <a:prstGeom prst="rect">
            <a:avLst/>
          </a:prstGeom>
          <a:noFill/>
          <a:ln>
            <a:noFill/>
          </a:ln>
        </p:spPr>
        <p:txBody>
          <a:bodyPr anchorCtr="0" anchor="ctr" bIns="45700" lIns="45700" spcFirstLastPara="1" rIns="45700" wrap="square" tIns="45700">
            <a:normAutofit/>
          </a:bodyPr>
          <a:lstStyle>
            <a:lvl1pPr indent="0" lvl="0"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1pPr>
            <a:lvl2pPr indent="0" lvl="1"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2pPr>
            <a:lvl3pPr indent="0" lvl="2"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3pPr>
            <a:lvl4pPr indent="0" lvl="3"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4pPr>
            <a:lvl5pPr indent="0" lvl="4"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5pPr>
            <a:lvl6pPr indent="0" lvl="5"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6pPr>
            <a:lvl7pPr indent="0" lvl="6"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7pPr>
            <a:lvl8pPr indent="0" lvl="7"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8pPr>
            <a:lvl9pPr indent="0" lvl="8"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4" name="Shape 54"/>
        <p:cNvGrpSpPr/>
        <p:nvPr/>
      </p:nvGrpSpPr>
      <p:grpSpPr>
        <a:xfrm>
          <a:off x="0" y="0"/>
          <a:ext cx="0" cy="0"/>
          <a:chOff x="0" y="0"/>
          <a:chExt cx="0" cy="0"/>
        </a:xfrm>
      </p:grpSpPr>
      <p:sp>
        <p:nvSpPr>
          <p:cNvPr id="55" name="Google Shape;55;p88"/>
          <p:cNvSpPr txBox="1"/>
          <p:nvPr>
            <p:ph type="title"/>
          </p:nvPr>
        </p:nvSpPr>
        <p:spPr>
          <a:xfrm rot="5400000">
            <a:off x="6938100" y="2091600"/>
            <a:ext cx="5897700" cy="24765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SzPts val="1400"/>
              <a:buNone/>
              <a:defRPr/>
            </a:lvl1pPr>
            <a:lvl2pPr lvl="1" rtl="0" algn="l">
              <a:lnSpc>
                <a:spcPct val="90000"/>
              </a:lnSpc>
              <a:spcBef>
                <a:spcPts val="0"/>
              </a:spcBef>
              <a:spcAft>
                <a:spcPts val="0"/>
              </a:spcAft>
              <a:buSzPts val="1400"/>
              <a:buNone/>
              <a:defRPr/>
            </a:lvl2pPr>
            <a:lvl3pPr lvl="2" rtl="0" algn="l">
              <a:lnSpc>
                <a:spcPct val="90000"/>
              </a:lnSpc>
              <a:spcBef>
                <a:spcPts val="0"/>
              </a:spcBef>
              <a:spcAft>
                <a:spcPts val="0"/>
              </a:spcAft>
              <a:buSzPts val="1400"/>
              <a:buNone/>
              <a:defRPr/>
            </a:lvl3pPr>
            <a:lvl4pPr lvl="3" rtl="0" algn="l">
              <a:lnSpc>
                <a:spcPct val="90000"/>
              </a:lnSpc>
              <a:spcBef>
                <a:spcPts val="0"/>
              </a:spcBef>
              <a:spcAft>
                <a:spcPts val="0"/>
              </a:spcAft>
              <a:buSzPts val="1400"/>
              <a:buNone/>
              <a:defRPr/>
            </a:lvl4pPr>
            <a:lvl5pPr lvl="4" rtl="0" algn="l">
              <a:lnSpc>
                <a:spcPct val="90000"/>
              </a:lnSpc>
              <a:spcBef>
                <a:spcPts val="0"/>
              </a:spcBef>
              <a:spcAft>
                <a:spcPts val="0"/>
              </a:spcAft>
              <a:buSzPts val="1400"/>
              <a:buNone/>
              <a:defRPr/>
            </a:lvl5pPr>
            <a:lvl6pPr lvl="5" rtl="0" algn="l">
              <a:lnSpc>
                <a:spcPct val="90000"/>
              </a:lnSpc>
              <a:spcBef>
                <a:spcPts val="0"/>
              </a:spcBef>
              <a:spcAft>
                <a:spcPts val="0"/>
              </a:spcAft>
              <a:buSzPts val="1400"/>
              <a:buNone/>
              <a:defRPr/>
            </a:lvl6pPr>
            <a:lvl7pPr lvl="6" rtl="0" algn="l">
              <a:lnSpc>
                <a:spcPct val="90000"/>
              </a:lnSpc>
              <a:spcBef>
                <a:spcPts val="0"/>
              </a:spcBef>
              <a:spcAft>
                <a:spcPts val="0"/>
              </a:spcAft>
              <a:buSzPts val="1400"/>
              <a:buNone/>
              <a:defRPr/>
            </a:lvl7pPr>
            <a:lvl8pPr lvl="7" rtl="0" algn="l">
              <a:lnSpc>
                <a:spcPct val="90000"/>
              </a:lnSpc>
              <a:spcBef>
                <a:spcPts val="0"/>
              </a:spcBef>
              <a:spcAft>
                <a:spcPts val="0"/>
              </a:spcAft>
              <a:buSzPts val="1400"/>
              <a:buNone/>
              <a:defRPr/>
            </a:lvl8pPr>
            <a:lvl9pPr lvl="8" rtl="0" algn="l">
              <a:lnSpc>
                <a:spcPct val="90000"/>
              </a:lnSpc>
              <a:spcBef>
                <a:spcPts val="0"/>
              </a:spcBef>
              <a:spcAft>
                <a:spcPts val="0"/>
              </a:spcAft>
              <a:buSzPts val="1400"/>
              <a:buNone/>
              <a:defRPr/>
            </a:lvl9pPr>
          </a:lstStyle>
          <a:p/>
        </p:txBody>
      </p:sp>
      <p:sp>
        <p:nvSpPr>
          <p:cNvPr id="56" name="Google Shape;56;p88"/>
          <p:cNvSpPr txBox="1"/>
          <p:nvPr>
            <p:ph idx="1" type="body"/>
          </p:nvPr>
        </p:nvSpPr>
        <p:spPr>
          <a:xfrm rot="5400000">
            <a:off x="1680300" y="-537300"/>
            <a:ext cx="5897700" cy="7734300"/>
          </a:xfrm>
          <a:prstGeom prst="rect">
            <a:avLst/>
          </a:prstGeom>
          <a:noFill/>
          <a:ln>
            <a:noFill/>
          </a:ln>
        </p:spPr>
        <p:txBody>
          <a:bodyPr anchorCtr="0" anchor="t" bIns="45700" lIns="91425" spcFirstLastPara="1" rIns="91425" wrap="square" tIns="45700">
            <a:normAutofit/>
          </a:bodyPr>
          <a:lstStyle>
            <a:lvl1pPr indent="-320040" lvl="0" marL="457200" rtl="0" algn="l">
              <a:lnSpc>
                <a:spcPct val="95000"/>
              </a:lnSpc>
              <a:spcBef>
                <a:spcPts val="1400"/>
              </a:spcBef>
              <a:spcAft>
                <a:spcPts val="0"/>
              </a:spcAft>
              <a:buSzPts val="1440"/>
              <a:buChar char="•"/>
              <a:defRPr/>
            </a:lvl1pPr>
            <a:lvl2pPr indent="-342900" lvl="1" marL="914400" rtl="0" algn="l">
              <a:lnSpc>
                <a:spcPct val="90000"/>
              </a:lnSpc>
              <a:spcBef>
                <a:spcPts val="300"/>
              </a:spcBef>
              <a:spcAft>
                <a:spcPts val="0"/>
              </a:spcAft>
              <a:buSzPts val="1800"/>
              <a:buChar char="●"/>
              <a:defRPr/>
            </a:lvl2pPr>
            <a:lvl3pPr indent="-342900" lvl="2" marL="1371600" rtl="0" algn="l">
              <a:lnSpc>
                <a:spcPct val="90000"/>
              </a:lnSpc>
              <a:spcBef>
                <a:spcPts val="300"/>
              </a:spcBef>
              <a:spcAft>
                <a:spcPts val="0"/>
              </a:spcAft>
              <a:buSzPts val="1800"/>
              <a:buChar char="●"/>
              <a:defRPr/>
            </a:lvl3pPr>
            <a:lvl4pPr indent="-342900" lvl="3" marL="1828800" rtl="0" algn="l">
              <a:lnSpc>
                <a:spcPct val="90000"/>
              </a:lnSpc>
              <a:spcBef>
                <a:spcPts val="300"/>
              </a:spcBef>
              <a:spcAft>
                <a:spcPts val="0"/>
              </a:spcAft>
              <a:buSzPts val="1800"/>
              <a:buChar char="●"/>
              <a:defRPr/>
            </a:lvl4pPr>
            <a:lvl5pPr indent="-342900" lvl="4" marL="2286000" rtl="0" algn="l">
              <a:lnSpc>
                <a:spcPct val="90000"/>
              </a:lnSpc>
              <a:spcBef>
                <a:spcPts val="300"/>
              </a:spcBef>
              <a:spcAft>
                <a:spcPts val="0"/>
              </a:spcAft>
              <a:buSzPts val="1800"/>
              <a:buChar char="●"/>
              <a:defRPr/>
            </a:lvl5pPr>
            <a:lvl6pPr indent="-342900" lvl="5" marL="2743200" rtl="0" algn="l">
              <a:lnSpc>
                <a:spcPct val="90000"/>
              </a:lnSpc>
              <a:spcBef>
                <a:spcPts val="300"/>
              </a:spcBef>
              <a:spcAft>
                <a:spcPts val="0"/>
              </a:spcAft>
              <a:buSzPts val="1800"/>
              <a:buChar char="●"/>
              <a:defRPr/>
            </a:lvl6pPr>
            <a:lvl7pPr indent="-342900" lvl="6" marL="3200400" rtl="0" algn="l">
              <a:lnSpc>
                <a:spcPct val="90000"/>
              </a:lnSpc>
              <a:spcBef>
                <a:spcPts val="300"/>
              </a:spcBef>
              <a:spcAft>
                <a:spcPts val="0"/>
              </a:spcAft>
              <a:buSzPts val="1800"/>
              <a:buChar char="●"/>
              <a:defRPr/>
            </a:lvl7pPr>
            <a:lvl8pPr indent="-342900" lvl="7" marL="3657600" rtl="0" algn="l">
              <a:lnSpc>
                <a:spcPct val="90000"/>
              </a:lnSpc>
              <a:spcBef>
                <a:spcPts val="300"/>
              </a:spcBef>
              <a:spcAft>
                <a:spcPts val="0"/>
              </a:spcAft>
              <a:buSzPts val="1800"/>
              <a:buChar char="●"/>
              <a:defRPr/>
            </a:lvl8pPr>
            <a:lvl9pPr indent="-342900" lvl="8" marL="4114800" rtl="0" algn="l">
              <a:lnSpc>
                <a:spcPct val="90000"/>
              </a:lnSpc>
              <a:spcBef>
                <a:spcPts val="300"/>
              </a:spcBef>
              <a:spcAft>
                <a:spcPts val="300"/>
              </a:spcAft>
              <a:buSzPts val="1800"/>
              <a:buChar char="●"/>
              <a:defRPr/>
            </a:lvl9pPr>
          </a:lstStyle>
          <a:p/>
        </p:txBody>
      </p:sp>
      <p:sp>
        <p:nvSpPr>
          <p:cNvPr id="57" name="Google Shape;57;p88"/>
          <p:cNvSpPr txBox="1"/>
          <p:nvPr>
            <p:ph idx="10" type="dt"/>
          </p:nvPr>
        </p:nvSpPr>
        <p:spPr>
          <a:xfrm rot="-5400000">
            <a:off x="10798163" y="998550"/>
            <a:ext cx="1905000" cy="365100"/>
          </a:xfrm>
          <a:prstGeom prst="rect">
            <a:avLst/>
          </a:prstGeom>
          <a:noFill/>
          <a:ln>
            <a:noFill/>
          </a:ln>
        </p:spPr>
        <p:txBody>
          <a:bodyPr anchorCtr="0" anchor="ctr" bIns="45700" lIns="91425" spcFirstLastPara="1" rIns="91425" wrap="square" tIns="45700">
            <a:noAutofit/>
          </a:bodyPr>
          <a:lstStyle>
            <a:lvl1pPr lvl="0" rtl="0" algn="r">
              <a:lnSpc>
                <a:spcPct val="100000"/>
              </a:lnSpc>
              <a:spcBef>
                <a:spcPts val="0"/>
              </a:spcBef>
              <a:spcAft>
                <a:spcPts val="0"/>
              </a:spcAft>
              <a:buSzPts val="1400"/>
              <a:buNone/>
              <a:defRPr sz="1000">
                <a:solidFill>
                  <a:srgbClr val="D9D9DB"/>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8" name="Google Shape;58;p88"/>
          <p:cNvSpPr txBox="1"/>
          <p:nvPr>
            <p:ph idx="11" type="ftr"/>
          </p:nvPr>
        </p:nvSpPr>
        <p:spPr>
          <a:xfrm rot="-5400000">
            <a:off x="9959963" y="4046550"/>
            <a:ext cx="3581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9" name="Google Shape;59;p88"/>
          <p:cNvSpPr txBox="1"/>
          <p:nvPr>
            <p:ph idx="12" type="sldNum"/>
          </p:nvPr>
        </p:nvSpPr>
        <p:spPr>
          <a:xfrm>
            <a:off x="11293475" y="6172200"/>
            <a:ext cx="914400" cy="593700"/>
          </a:xfrm>
          <a:prstGeom prst="rect">
            <a:avLst/>
          </a:prstGeom>
          <a:noFill/>
          <a:ln>
            <a:noFill/>
          </a:ln>
        </p:spPr>
        <p:txBody>
          <a:bodyPr anchorCtr="0" anchor="ctr" bIns="45700" lIns="45700" spcFirstLastPara="1" rIns="45700" wrap="square" tIns="45700">
            <a:normAutofit/>
          </a:bodyPr>
          <a:lstStyle>
            <a:lvl1pPr indent="0" lvl="0"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1pPr>
            <a:lvl2pPr indent="0" lvl="1"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2pPr>
            <a:lvl3pPr indent="0" lvl="2"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3pPr>
            <a:lvl4pPr indent="0" lvl="3"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4pPr>
            <a:lvl5pPr indent="0" lvl="4"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5pPr>
            <a:lvl6pPr indent="0" lvl="5"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6pPr>
            <a:lvl7pPr indent="0" lvl="6"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7pPr>
            <a:lvl8pPr indent="0" lvl="7"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8pPr>
            <a:lvl9pPr indent="0" lvl="8"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0" name="Shape 60"/>
        <p:cNvGrpSpPr/>
        <p:nvPr/>
      </p:nvGrpSpPr>
      <p:grpSpPr>
        <a:xfrm>
          <a:off x="0" y="0"/>
          <a:ext cx="0" cy="0"/>
          <a:chOff x="0" y="0"/>
          <a:chExt cx="0" cy="0"/>
        </a:xfrm>
      </p:grpSpPr>
      <p:sp>
        <p:nvSpPr>
          <p:cNvPr id="61" name="Google Shape;61;p89"/>
          <p:cNvSpPr txBox="1"/>
          <p:nvPr>
            <p:ph type="title"/>
          </p:nvPr>
        </p:nvSpPr>
        <p:spPr>
          <a:xfrm>
            <a:off x="1262062" y="365125"/>
            <a:ext cx="9691800" cy="13257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SzPts val="1400"/>
              <a:buNone/>
              <a:defRPr/>
            </a:lvl1pPr>
            <a:lvl2pPr lvl="1" rtl="0" algn="l">
              <a:lnSpc>
                <a:spcPct val="90000"/>
              </a:lnSpc>
              <a:spcBef>
                <a:spcPts val="0"/>
              </a:spcBef>
              <a:spcAft>
                <a:spcPts val="0"/>
              </a:spcAft>
              <a:buSzPts val="1400"/>
              <a:buNone/>
              <a:defRPr/>
            </a:lvl2pPr>
            <a:lvl3pPr lvl="2" rtl="0" algn="l">
              <a:lnSpc>
                <a:spcPct val="90000"/>
              </a:lnSpc>
              <a:spcBef>
                <a:spcPts val="0"/>
              </a:spcBef>
              <a:spcAft>
                <a:spcPts val="0"/>
              </a:spcAft>
              <a:buSzPts val="1400"/>
              <a:buNone/>
              <a:defRPr/>
            </a:lvl3pPr>
            <a:lvl4pPr lvl="3" rtl="0" algn="l">
              <a:lnSpc>
                <a:spcPct val="90000"/>
              </a:lnSpc>
              <a:spcBef>
                <a:spcPts val="0"/>
              </a:spcBef>
              <a:spcAft>
                <a:spcPts val="0"/>
              </a:spcAft>
              <a:buSzPts val="1400"/>
              <a:buNone/>
              <a:defRPr/>
            </a:lvl4pPr>
            <a:lvl5pPr lvl="4" rtl="0" algn="l">
              <a:lnSpc>
                <a:spcPct val="90000"/>
              </a:lnSpc>
              <a:spcBef>
                <a:spcPts val="0"/>
              </a:spcBef>
              <a:spcAft>
                <a:spcPts val="0"/>
              </a:spcAft>
              <a:buSzPts val="1400"/>
              <a:buNone/>
              <a:defRPr/>
            </a:lvl5pPr>
            <a:lvl6pPr lvl="5" rtl="0" algn="l">
              <a:lnSpc>
                <a:spcPct val="90000"/>
              </a:lnSpc>
              <a:spcBef>
                <a:spcPts val="0"/>
              </a:spcBef>
              <a:spcAft>
                <a:spcPts val="0"/>
              </a:spcAft>
              <a:buSzPts val="1400"/>
              <a:buNone/>
              <a:defRPr/>
            </a:lvl6pPr>
            <a:lvl7pPr lvl="6" rtl="0" algn="l">
              <a:lnSpc>
                <a:spcPct val="90000"/>
              </a:lnSpc>
              <a:spcBef>
                <a:spcPts val="0"/>
              </a:spcBef>
              <a:spcAft>
                <a:spcPts val="0"/>
              </a:spcAft>
              <a:buSzPts val="1400"/>
              <a:buNone/>
              <a:defRPr/>
            </a:lvl7pPr>
            <a:lvl8pPr lvl="7" rtl="0" algn="l">
              <a:lnSpc>
                <a:spcPct val="90000"/>
              </a:lnSpc>
              <a:spcBef>
                <a:spcPts val="0"/>
              </a:spcBef>
              <a:spcAft>
                <a:spcPts val="0"/>
              </a:spcAft>
              <a:buSzPts val="1400"/>
              <a:buNone/>
              <a:defRPr/>
            </a:lvl8pPr>
            <a:lvl9pPr lvl="8" rtl="0" algn="l">
              <a:lnSpc>
                <a:spcPct val="90000"/>
              </a:lnSpc>
              <a:spcBef>
                <a:spcPts val="0"/>
              </a:spcBef>
              <a:spcAft>
                <a:spcPts val="0"/>
              </a:spcAft>
              <a:buSzPts val="1400"/>
              <a:buNone/>
              <a:defRPr/>
            </a:lvl9pPr>
          </a:lstStyle>
          <a:p/>
        </p:txBody>
      </p:sp>
      <p:sp>
        <p:nvSpPr>
          <p:cNvPr id="62" name="Google Shape;62;p89"/>
          <p:cNvSpPr txBox="1"/>
          <p:nvPr>
            <p:ph idx="1" type="body"/>
          </p:nvPr>
        </p:nvSpPr>
        <p:spPr>
          <a:xfrm rot="5400000">
            <a:off x="3383837" y="-292950"/>
            <a:ext cx="4351200" cy="8594700"/>
          </a:xfrm>
          <a:prstGeom prst="rect">
            <a:avLst/>
          </a:prstGeom>
          <a:noFill/>
          <a:ln>
            <a:noFill/>
          </a:ln>
        </p:spPr>
        <p:txBody>
          <a:bodyPr anchorCtr="0" anchor="t" bIns="45700" lIns="91425" spcFirstLastPara="1" rIns="91425" wrap="square" tIns="45700">
            <a:normAutofit/>
          </a:bodyPr>
          <a:lstStyle>
            <a:lvl1pPr indent="-320040" lvl="0" marL="457200" rtl="0" algn="l">
              <a:lnSpc>
                <a:spcPct val="95000"/>
              </a:lnSpc>
              <a:spcBef>
                <a:spcPts val="1400"/>
              </a:spcBef>
              <a:spcAft>
                <a:spcPts val="0"/>
              </a:spcAft>
              <a:buSzPts val="1440"/>
              <a:buChar char="•"/>
              <a:defRPr/>
            </a:lvl1pPr>
            <a:lvl2pPr indent="-342900" lvl="1" marL="914400" rtl="0" algn="l">
              <a:lnSpc>
                <a:spcPct val="90000"/>
              </a:lnSpc>
              <a:spcBef>
                <a:spcPts val="300"/>
              </a:spcBef>
              <a:spcAft>
                <a:spcPts val="0"/>
              </a:spcAft>
              <a:buSzPts val="1800"/>
              <a:buChar char="●"/>
              <a:defRPr/>
            </a:lvl2pPr>
            <a:lvl3pPr indent="-342900" lvl="2" marL="1371600" rtl="0" algn="l">
              <a:lnSpc>
                <a:spcPct val="90000"/>
              </a:lnSpc>
              <a:spcBef>
                <a:spcPts val="300"/>
              </a:spcBef>
              <a:spcAft>
                <a:spcPts val="0"/>
              </a:spcAft>
              <a:buSzPts val="1800"/>
              <a:buChar char="●"/>
              <a:defRPr/>
            </a:lvl3pPr>
            <a:lvl4pPr indent="-342900" lvl="3" marL="1828800" rtl="0" algn="l">
              <a:lnSpc>
                <a:spcPct val="90000"/>
              </a:lnSpc>
              <a:spcBef>
                <a:spcPts val="300"/>
              </a:spcBef>
              <a:spcAft>
                <a:spcPts val="0"/>
              </a:spcAft>
              <a:buSzPts val="1800"/>
              <a:buChar char="●"/>
              <a:defRPr/>
            </a:lvl4pPr>
            <a:lvl5pPr indent="-342900" lvl="4" marL="2286000" rtl="0" algn="l">
              <a:lnSpc>
                <a:spcPct val="90000"/>
              </a:lnSpc>
              <a:spcBef>
                <a:spcPts val="300"/>
              </a:spcBef>
              <a:spcAft>
                <a:spcPts val="0"/>
              </a:spcAft>
              <a:buSzPts val="1800"/>
              <a:buChar char="●"/>
              <a:defRPr/>
            </a:lvl5pPr>
            <a:lvl6pPr indent="-342900" lvl="5" marL="2743200" rtl="0" algn="l">
              <a:lnSpc>
                <a:spcPct val="90000"/>
              </a:lnSpc>
              <a:spcBef>
                <a:spcPts val="300"/>
              </a:spcBef>
              <a:spcAft>
                <a:spcPts val="0"/>
              </a:spcAft>
              <a:buSzPts val="1800"/>
              <a:buChar char="●"/>
              <a:defRPr/>
            </a:lvl6pPr>
            <a:lvl7pPr indent="-342900" lvl="6" marL="3200400" rtl="0" algn="l">
              <a:lnSpc>
                <a:spcPct val="90000"/>
              </a:lnSpc>
              <a:spcBef>
                <a:spcPts val="300"/>
              </a:spcBef>
              <a:spcAft>
                <a:spcPts val="0"/>
              </a:spcAft>
              <a:buSzPts val="1800"/>
              <a:buChar char="●"/>
              <a:defRPr/>
            </a:lvl7pPr>
            <a:lvl8pPr indent="-342900" lvl="7" marL="3657600" rtl="0" algn="l">
              <a:lnSpc>
                <a:spcPct val="90000"/>
              </a:lnSpc>
              <a:spcBef>
                <a:spcPts val="300"/>
              </a:spcBef>
              <a:spcAft>
                <a:spcPts val="0"/>
              </a:spcAft>
              <a:buSzPts val="1800"/>
              <a:buChar char="●"/>
              <a:defRPr/>
            </a:lvl8pPr>
            <a:lvl9pPr indent="-342900" lvl="8" marL="4114800" rtl="0" algn="l">
              <a:lnSpc>
                <a:spcPct val="90000"/>
              </a:lnSpc>
              <a:spcBef>
                <a:spcPts val="300"/>
              </a:spcBef>
              <a:spcAft>
                <a:spcPts val="300"/>
              </a:spcAft>
              <a:buSzPts val="1800"/>
              <a:buChar char="●"/>
              <a:defRPr/>
            </a:lvl9pPr>
          </a:lstStyle>
          <a:p/>
        </p:txBody>
      </p:sp>
      <p:sp>
        <p:nvSpPr>
          <p:cNvPr id="63" name="Google Shape;63;p89"/>
          <p:cNvSpPr txBox="1"/>
          <p:nvPr>
            <p:ph idx="10" type="dt"/>
          </p:nvPr>
        </p:nvSpPr>
        <p:spPr>
          <a:xfrm rot="-5400000">
            <a:off x="10798163" y="998550"/>
            <a:ext cx="1905000" cy="365100"/>
          </a:xfrm>
          <a:prstGeom prst="rect">
            <a:avLst/>
          </a:prstGeom>
          <a:noFill/>
          <a:ln>
            <a:noFill/>
          </a:ln>
        </p:spPr>
        <p:txBody>
          <a:bodyPr anchorCtr="0" anchor="ctr" bIns="45700" lIns="91425" spcFirstLastPara="1" rIns="91425" wrap="square" tIns="45700">
            <a:noAutofit/>
          </a:bodyPr>
          <a:lstStyle>
            <a:lvl1pPr lvl="0" rtl="0" algn="r">
              <a:lnSpc>
                <a:spcPct val="100000"/>
              </a:lnSpc>
              <a:spcBef>
                <a:spcPts val="0"/>
              </a:spcBef>
              <a:spcAft>
                <a:spcPts val="0"/>
              </a:spcAft>
              <a:buSzPts val="1400"/>
              <a:buNone/>
              <a:defRPr sz="1000">
                <a:solidFill>
                  <a:srgbClr val="D9D9DB"/>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4" name="Google Shape;64;p89"/>
          <p:cNvSpPr txBox="1"/>
          <p:nvPr>
            <p:ph idx="11" type="ftr"/>
          </p:nvPr>
        </p:nvSpPr>
        <p:spPr>
          <a:xfrm rot="-5400000">
            <a:off x="9959963" y="4046550"/>
            <a:ext cx="35814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5" name="Google Shape;65;p89"/>
          <p:cNvSpPr txBox="1"/>
          <p:nvPr>
            <p:ph idx="12" type="sldNum"/>
          </p:nvPr>
        </p:nvSpPr>
        <p:spPr>
          <a:xfrm>
            <a:off x="11293475" y="6172200"/>
            <a:ext cx="914400" cy="593700"/>
          </a:xfrm>
          <a:prstGeom prst="rect">
            <a:avLst/>
          </a:prstGeom>
          <a:noFill/>
          <a:ln>
            <a:noFill/>
          </a:ln>
        </p:spPr>
        <p:txBody>
          <a:bodyPr anchorCtr="0" anchor="ctr" bIns="45700" lIns="45700" spcFirstLastPara="1" rIns="45700" wrap="square" tIns="45700">
            <a:normAutofit/>
          </a:bodyPr>
          <a:lstStyle>
            <a:lvl1pPr indent="0" lvl="0"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1pPr>
            <a:lvl2pPr indent="0" lvl="1"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2pPr>
            <a:lvl3pPr indent="0" lvl="2"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3pPr>
            <a:lvl4pPr indent="0" lvl="3"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4pPr>
            <a:lvl5pPr indent="0" lvl="4"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5pPr>
            <a:lvl6pPr indent="0" lvl="5"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6pPr>
            <a:lvl7pPr indent="0" lvl="6"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7pPr>
            <a:lvl8pPr indent="0" lvl="7"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8pPr>
            <a:lvl9pPr indent="0" lvl="8"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AUTOLAYOUT_1">
    <p:bg>
      <p:bgPr>
        <a:solidFill>
          <a:srgbClr val="FFFFFF"/>
        </a:solidFill>
      </p:bgPr>
    </p:bg>
    <p:spTree>
      <p:nvGrpSpPr>
        <p:cNvPr id="66" name="Shape 66"/>
        <p:cNvGrpSpPr/>
        <p:nvPr/>
      </p:nvGrpSpPr>
      <p:grpSpPr>
        <a:xfrm>
          <a:off x="0" y="0"/>
          <a:ext cx="0" cy="0"/>
          <a:chOff x="0" y="0"/>
          <a:chExt cx="0" cy="0"/>
        </a:xfrm>
      </p:grpSpPr>
      <p:sp>
        <p:nvSpPr>
          <p:cNvPr id="67" name="Google Shape;67;g152a813a728_1_128"/>
          <p:cNvSpPr/>
          <p:nvPr/>
        </p:nvSpPr>
        <p:spPr>
          <a:xfrm>
            <a:off x="0" y="0"/>
            <a:ext cx="12192000" cy="6858000"/>
          </a:xfrm>
          <a:prstGeom prst="rect">
            <a:avLst/>
          </a:prstGeom>
          <a:solidFill>
            <a:schemeClr val="l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8" name="Google Shape;68;g152a813a728_1_128"/>
          <p:cNvSpPr txBox="1"/>
          <p:nvPr>
            <p:ph type="title"/>
          </p:nvPr>
        </p:nvSpPr>
        <p:spPr>
          <a:xfrm>
            <a:off x="468800" y="3649133"/>
            <a:ext cx="5330100" cy="18528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None/>
              <a:defRPr b="1" sz="3700">
                <a:solidFill>
                  <a:srgbClr val="212121"/>
                </a:solidFill>
              </a:defRPr>
            </a:lvl1pPr>
            <a:lvl2pPr lvl="1" algn="l">
              <a:lnSpc>
                <a:spcPct val="100000"/>
              </a:lnSpc>
              <a:spcBef>
                <a:spcPts val="0"/>
              </a:spcBef>
              <a:spcAft>
                <a:spcPts val="0"/>
              </a:spcAft>
              <a:buNone/>
              <a:defRPr b="1" sz="3700">
                <a:solidFill>
                  <a:srgbClr val="212121"/>
                </a:solidFill>
              </a:defRPr>
            </a:lvl2pPr>
            <a:lvl3pPr lvl="2" algn="l">
              <a:lnSpc>
                <a:spcPct val="100000"/>
              </a:lnSpc>
              <a:spcBef>
                <a:spcPts val="0"/>
              </a:spcBef>
              <a:spcAft>
                <a:spcPts val="0"/>
              </a:spcAft>
              <a:buNone/>
              <a:defRPr b="1" sz="3700">
                <a:solidFill>
                  <a:srgbClr val="212121"/>
                </a:solidFill>
              </a:defRPr>
            </a:lvl3pPr>
            <a:lvl4pPr lvl="3" algn="l">
              <a:lnSpc>
                <a:spcPct val="100000"/>
              </a:lnSpc>
              <a:spcBef>
                <a:spcPts val="0"/>
              </a:spcBef>
              <a:spcAft>
                <a:spcPts val="0"/>
              </a:spcAft>
              <a:buNone/>
              <a:defRPr b="1" sz="3700">
                <a:solidFill>
                  <a:srgbClr val="212121"/>
                </a:solidFill>
              </a:defRPr>
            </a:lvl4pPr>
            <a:lvl5pPr lvl="4" algn="l">
              <a:lnSpc>
                <a:spcPct val="100000"/>
              </a:lnSpc>
              <a:spcBef>
                <a:spcPts val="0"/>
              </a:spcBef>
              <a:spcAft>
                <a:spcPts val="0"/>
              </a:spcAft>
              <a:buNone/>
              <a:defRPr b="1" sz="3700">
                <a:solidFill>
                  <a:srgbClr val="212121"/>
                </a:solidFill>
              </a:defRPr>
            </a:lvl5pPr>
            <a:lvl6pPr lvl="5" algn="l">
              <a:lnSpc>
                <a:spcPct val="100000"/>
              </a:lnSpc>
              <a:spcBef>
                <a:spcPts val="0"/>
              </a:spcBef>
              <a:spcAft>
                <a:spcPts val="0"/>
              </a:spcAft>
              <a:buNone/>
              <a:defRPr b="1" sz="3700">
                <a:solidFill>
                  <a:srgbClr val="212121"/>
                </a:solidFill>
              </a:defRPr>
            </a:lvl6pPr>
            <a:lvl7pPr lvl="6" algn="l">
              <a:lnSpc>
                <a:spcPct val="100000"/>
              </a:lnSpc>
              <a:spcBef>
                <a:spcPts val="0"/>
              </a:spcBef>
              <a:spcAft>
                <a:spcPts val="0"/>
              </a:spcAft>
              <a:buNone/>
              <a:defRPr b="1" sz="3700">
                <a:solidFill>
                  <a:srgbClr val="212121"/>
                </a:solidFill>
              </a:defRPr>
            </a:lvl7pPr>
            <a:lvl8pPr lvl="7" algn="l">
              <a:lnSpc>
                <a:spcPct val="100000"/>
              </a:lnSpc>
              <a:spcBef>
                <a:spcPts val="0"/>
              </a:spcBef>
              <a:spcAft>
                <a:spcPts val="0"/>
              </a:spcAft>
              <a:buNone/>
              <a:defRPr b="1" sz="3700">
                <a:solidFill>
                  <a:srgbClr val="212121"/>
                </a:solidFill>
              </a:defRPr>
            </a:lvl8pPr>
            <a:lvl9pPr lvl="8" algn="l">
              <a:lnSpc>
                <a:spcPct val="100000"/>
              </a:lnSpc>
              <a:spcBef>
                <a:spcPts val="0"/>
              </a:spcBef>
              <a:spcAft>
                <a:spcPts val="0"/>
              </a:spcAft>
              <a:buNone/>
              <a:defRPr b="1" sz="3700">
                <a:solidFill>
                  <a:srgbClr val="212121"/>
                </a:solidFill>
              </a:defRPr>
            </a:lvl9pPr>
          </a:lstStyle>
          <a:p/>
        </p:txBody>
      </p:sp>
      <p:sp>
        <p:nvSpPr>
          <p:cNvPr id="69" name="Google Shape;69;g152a813a728_1_128"/>
          <p:cNvSpPr txBox="1"/>
          <p:nvPr>
            <p:ph idx="12" type="sldNum"/>
          </p:nvPr>
        </p:nvSpPr>
        <p:spPr>
          <a:xfrm>
            <a:off x="11296610" y="6217622"/>
            <a:ext cx="731700" cy="524700"/>
          </a:xfrm>
          <a:prstGeom prst="rect">
            <a:avLst/>
          </a:prstGeom>
          <a:noFill/>
        </p:spPr>
        <p:txBody>
          <a:bodyPr anchorCtr="0" anchor="ctr" bIns="45700" lIns="45700" spcFirstLastPara="1" rIns="45700" wrap="square" tIns="45700">
            <a:normAutofit/>
          </a:bodyPr>
          <a:lstStyle>
            <a:lvl1pPr lvl="0" algn="r">
              <a:lnSpc>
                <a:spcPct val="100000"/>
              </a:lnSpc>
              <a:spcAft>
                <a:spcPts val="0"/>
              </a:spcAft>
              <a:buNone/>
              <a:defRPr sz="1300">
                <a:solidFill>
                  <a:schemeClr val="dk2"/>
                </a:solidFill>
              </a:defRPr>
            </a:lvl1pPr>
            <a:lvl2pPr lvl="1" algn="r">
              <a:lnSpc>
                <a:spcPct val="100000"/>
              </a:lnSpc>
              <a:spcAft>
                <a:spcPts val="0"/>
              </a:spcAft>
              <a:buNone/>
              <a:defRPr sz="1300">
                <a:solidFill>
                  <a:schemeClr val="dk2"/>
                </a:solidFill>
              </a:defRPr>
            </a:lvl2pPr>
            <a:lvl3pPr lvl="2" algn="r">
              <a:lnSpc>
                <a:spcPct val="100000"/>
              </a:lnSpc>
              <a:spcAft>
                <a:spcPts val="0"/>
              </a:spcAft>
              <a:buNone/>
              <a:defRPr sz="1300">
                <a:solidFill>
                  <a:schemeClr val="dk2"/>
                </a:solidFill>
              </a:defRPr>
            </a:lvl3pPr>
            <a:lvl4pPr lvl="3" algn="r">
              <a:lnSpc>
                <a:spcPct val="100000"/>
              </a:lnSpc>
              <a:spcAft>
                <a:spcPts val="0"/>
              </a:spcAft>
              <a:buNone/>
              <a:defRPr sz="1300">
                <a:solidFill>
                  <a:schemeClr val="dk2"/>
                </a:solidFill>
              </a:defRPr>
            </a:lvl4pPr>
            <a:lvl5pPr lvl="4" algn="r">
              <a:lnSpc>
                <a:spcPct val="100000"/>
              </a:lnSpc>
              <a:spcAft>
                <a:spcPts val="0"/>
              </a:spcAft>
              <a:buNone/>
              <a:defRPr sz="1300">
                <a:solidFill>
                  <a:schemeClr val="dk2"/>
                </a:solidFill>
              </a:defRPr>
            </a:lvl5pPr>
            <a:lvl6pPr lvl="5" algn="r">
              <a:lnSpc>
                <a:spcPct val="100000"/>
              </a:lnSpc>
              <a:spcAft>
                <a:spcPts val="0"/>
              </a:spcAft>
              <a:buNone/>
              <a:defRPr sz="1300">
                <a:solidFill>
                  <a:schemeClr val="dk2"/>
                </a:solidFill>
              </a:defRPr>
            </a:lvl6pPr>
            <a:lvl7pPr lvl="6" algn="r">
              <a:lnSpc>
                <a:spcPct val="100000"/>
              </a:lnSpc>
              <a:spcAft>
                <a:spcPts val="0"/>
              </a:spcAft>
              <a:buNone/>
              <a:defRPr sz="1300">
                <a:solidFill>
                  <a:schemeClr val="dk2"/>
                </a:solidFill>
              </a:defRPr>
            </a:lvl7pPr>
            <a:lvl8pPr lvl="7" algn="r">
              <a:lnSpc>
                <a:spcPct val="100000"/>
              </a:lnSpc>
              <a:spcAft>
                <a:spcPts val="0"/>
              </a:spcAft>
              <a:buNone/>
              <a:defRPr sz="1300">
                <a:solidFill>
                  <a:schemeClr val="dk2"/>
                </a:solidFill>
              </a:defRPr>
            </a:lvl8pPr>
            <a:lvl9pPr lvl="8" algn="r">
              <a:lnSpc>
                <a:spcPct val="100000"/>
              </a:lnSpc>
              <a:spcAft>
                <a:spcPts val="0"/>
              </a:spcAft>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3"/>
          <p:cNvSpPr/>
          <p:nvPr/>
        </p:nvSpPr>
        <p:spPr>
          <a:xfrm>
            <a:off x="11293475" y="0"/>
            <a:ext cx="914400" cy="6858000"/>
          </a:xfrm>
          <a:prstGeom prst="rect">
            <a:avLst/>
          </a:prstGeom>
          <a:solidFill>
            <a:srgbClr val="35353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entury Schoolbook"/>
              <a:ea typeface="Century Schoolbook"/>
              <a:cs typeface="Century Schoolbook"/>
              <a:sym typeface="Century Schoolbook"/>
            </a:endParaRPr>
          </a:p>
        </p:txBody>
      </p:sp>
      <p:sp>
        <p:nvSpPr>
          <p:cNvPr id="11" name="Google Shape;11;p73"/>
          <p:cNvSpPr txBox="1"/>
          <p:nvPr>
            <p:ph type="title"/>
          </p:nvPr>
        </p:nvSpPr>
        <p:spPr>
          <a:xfrm>
            <a:off x="1262062" y="365125"/>
            <a:ext cx="9691800" cy="1325700"/>
          </a:xfrm>
          <a:prstGeom prst="rect">
            <a:avLst/>
          </a:prstGeom>
          <a:noFill/>
          <a:ln>
            <a:noFill/>
          </a:ln>
        </p:spPr>
        <p:txBody>
          <a:bodyPr anchorCtr="0" anchor="b" bIns="45700" lIns="91425" spcFirstLastPara="1" rIns="91425" wrap="square" tIns="45700">
            <a:normAutofit/>
          </a:bodyPr>
          <a:lstStyle>
            <a:lvl1pPr lvl="0" marR="0" rtl="0" algn="l">
              <a:lnSpc>
                <a:spcPct val="90000"/>
              </a:lnSpc>
              <a:spcBef>
                <a:spcPts val="0"/>
              </a:spcBef>
              <a:spcAft>
                <a:spcPts val="0"/>
              </a:spcAft>
              <a:buSzPts val="1400"/>
              <a:buNone/>
              <a:defRPr b="0" i="0" sz="4400" u="none" cap="none" strike="noStrike">
                <a:solidFill>
                  <a:schemeClr val="dk1"/>
                </a:solidFill>
                <a:latin typeface="Century Schoolbook"/>
                <a:ea typeface="Century Schoolbook"/>
                <a:cs typeface="Century Schoolbook"/>
                <a:sym typeface="Century Schoolbook"/>
              </a:defRPr>
            </a:lvl1pPr>
            <a:lvl2pPr lvl="1" marR="0" rtl="0" algn="l">
              <a:lnSpc>
                <a:spcPct val="90000"/>
              </a:lnSpc>
              <a:spcBef>
                <a:spcPts val="0"/>
              </a:spcBef>
              <a:spcAft>
                <a:spcPts val="0"/>
              </a:spcAft>
              <a:buSzPts val="1400"/>
              <a:buNone/>
              <a:defRPr b="0" i="0" sz="4400" u="none" cap="none" strike="noStrike">
                <a:solidFill>
                  <a:schemeClr val="dk1"/>
                </a:solidFill>
                <a:latin typeface="Century Schoolbook"/>
                <a:ea typeface="Century Schoolbook"/>
                <a:cs typeface="Century Schoolbook"/>
                <a:sym typeface="Century Schoolbook"/>
              </a:defRPr>
            </a:lvl2pPr>
            <a:lvl3pPr lvl="2" marR="0" rtl="0" algn="l">
              <a:lnSpc>
                <a:spcPct val="90000"/>
              </a:lnSpc>
              <a:spcBef>
                <a:spcPts val="0"/>
              </a:spcBef>
              <a:spcAft>
                <a:spcPts val="0"/>
              </a:spcAft>
              <a:buSzPts val="1400"/>
              <a:buNone/>
              <a:defRPr b="0" i="0" sz="4400" u="none" cap="none" strike="noStrike">
                <a:solidFill>
                  <a:schemeClr val="dk1"/>
                </a:solidFill>
                <a:latin typeface="Century Schoolbook"/>
                <a:ea typeface="Century Schoolbook"/>
                <a:cs typeface="Century Schoolbook"/>
                <a:sym typeface="Century Schoolbook"/>
              </a:defRPr>
            </a:lvl3pPr>
            <a:lvl4pPr lvl="3" marR="0" rtl="0" algn="l">
              <a:lnSpc>
                <a:spcPct val="90000"/>
              </a:lnSpc>
              <a:spcBef>
                <a:spcPts val="0"/>
              </a:spcBef>
              <a:spcAft>
                <a:spcPts val="0"/>
              </a:spcAft>
              <a:buSzPts val="1400"/>
              <a:buNone/>
              <a:defRPr b="0" i="0" sz="4400" u="none" cap="none" strike="noStrike">
                <a:solidFill>
                  <a:schemeClr val="dk1"/>
                </a:solidFill>
                <a:latin typeface="Century Schoolbook"/>
                <a:ea typeface="Century Schoolbook"/>
                <a:cs typeface="Century Schoolbook"/>
                <a:sym typeface="Century Schoolbook"/>
              </a:defRPr>
            </a:lvl4pPr>
            <a:lvl5pPr lvl="4" marR="0" rtl="0" algn="l">
              <a:lnSpc>
                <a:spcPct val="90000"/>
              </a:lnSpc>
              <a:spcBef>
                <a:spcPts val="0"/>
              </a:spcBef>
              <a:spcAft>
                <a:spcPts val="0"/>
              </a:spcAft>
              <a:buSzPts val="1400"/>
              <a:buNone/>
              <a:defRPr b="0" i="0" sz="4400" u="none" cap="none" strike="noStrike">
                <a:solidFill>
                  <a:schemeClr val="dk1"/>
                </a:solidFill>
                <a:latin typeface="Century Schoolbook"/>
                <a:ea typeface="Century Schoolbook"/>
                <a:cs typeface="Century Schoolbook"/>
                <a:sym typeface="Century Schoolbook"/>
              </a:defRPr>
            </a:lvl5pPr>
            <a:lvl6pPr lvl="5" marR="0" rtl="0" algn="l">
              <a:lnSpc>
                <a:spcPct val="90000"/>
              </a:lnSpc>
              <a:spcBef>
                <a:spcPts val="0"/>
              </a:spcBef>
              <a:spcAft>
                <a:spcPts val="0"/>
              </a:spcAft>
              <a:buSzPts val="1400"/>
              <a:buNone/>
              <a:defRPr b="0" i="0" sz="4400" u="none" cap="none" strike="noStrike">
                <a:solidFill>
                  <a:schemeClr val="dk1"/>
                </a:solidFill>
                <a:latin typeface="Century Schoolbook"/>
                <a:ea typeface="Century Schoolbook"/>
                <a:cs typeface="Century Schoolbook"/>
                <a:sym typeface="Century Schoolbook"/>
              </a:defRPr>
            </a:lvl6pPr>
            <a:lvl7pPr lvl="6" marR="0" rtl="0" algn="l">
              <a:lnSpc>
                <a:spcPct val="90000"/>
              </a:lnSpc>
              <a:spcBef>
                <a:spcPts val="0"/>
              </a:spcBef>
              <a:spcAft>
                <a:spcPts val="0"/>
              </a:spcAft>
              <a:buSzPts val="1400"/>
              <a:buNone/>
              <a:defRPr b="0" i="0" sz="4400" u="none" cap="none" strike="noStrike">
                <a:solidFill>
                  <a:schemeClr val="dk1"/>
                </a:solidFill>
                <a:latin typeface="Century Schoolbook"/>
                <a:ea typeface="Century Schoolbook"/>
                <a:cs typeface="Century Schoolbook"/>
                <a:sym typeface="Century Schoolbook"/>
              </a:defRPr>
            </a:lvl7pPr>
            <a:lvl8pPr lvl="7" marR="0" rtl="0" algn="l">
              <a:lnSpc>
                <a:spcPct val="90000"/>
              </a:lnSpc>
              <a:spcBef>
                <a:spcPts val="0"/>
              </a:spcBef>
              <a:spcAft>
                <a:spcPts val="0"/>
              </a:spcAft>
              <a:buSzPts val="1400"/>
              <a:buNone/>
              <a:defRPr b="0" i="0" sz="4400" u="none" cap="none" strike="noStrike">
                <a:solidFill>
                  <a:schemeClr val="dk1"/>
                </a:solidFill>
                <a:latin typeface="Century Schoolbook"/>
                <a:ea typeface="Century Schoolbook"/>
                <a:cs typeface="Century Schoolbook"/>
                <a:sym typeface="Century Schoolbook"/>
              </a:defRPr>
            </a:lvl8pPr>
            <a:lvl9pPr lvl="8" marR="0" rtl="0" algn="l">
              <a:lnSpc>
                <a:spcPct val="90000"/>
              </a:lnSpc>
              <a:spcBef>
                <a:spcPts val="0"/>
              </a:spcBef>
              <a:spcAft>
                <a:spcPts val="0"/>
              </a:spcAft>
              <a:buSzPts val="1400"/>
              <a:buNone/>
              <a:defRPr b="0" i="0" sz="4400" u="none" cap="none" strike="noStrike">
                <a:solidFill>
                  <a:schemeClr val="dk1"/>
                </a:solidFill>
                <a:latin typeface="Century Schoolbook"/>
                <a:ea typeface="Century Schoolbook"/>
                <a:cs typeface="Century Schoolbook"/>
                <a:sym typeface="Century Schoolbook"/>
              </a:defRPr>
            </a:lvl9pPr>
          </a:lstStyle>
          <a:p/>
        </p:txBody>
      </p:sp>
      <p:sp>
        <p:nvSpPr>
          <p:cNvPr id="12" name="Google Shape;12;p73"/>
          <p:cNvSpPr txBox="1"/>
          <p:nvPr>
            <p:ph idx="1" type="body"/>
          </p:nvPr>
        </p:nvSpPr>
        <p:spPr>
          <a:xfrm>
            <a:off x="1262062" y="1828800"/>
            <a:ext cx="8594700" cy="4351200"/>
          </a:xfrm>
          <a:prstGeom prst="rect">
            <a:avLst/>
          </a:prstGeom>
          <a:noFill/>
          <a:ln>
            <a:noFill/>
          </a:ln>
        </p:spPr>
        <p:txBody>
          <a:bodyPr anchorCtr="0" anchor="t" bIns="45700" lIns="91425" spcFirstLastPara="1" rIns="91425" wrap="square" tIns="45700">
            <a:normAutofit/>
          </a:bodyPr>
          <a:lstStyle>
            <a:lvl1pPr indent="-320040" lvl="0" marL="457200" marR="0" rtl="0" algn="l">
              <a:lnSpc>
                <a:spcPct val="95000"/>
              </a:lnSpc>
              <a:spcBef>
                <a:spcPts val="1400"/>
              </a:spcBef>
              <a:spcAft>
                <a:spcPts val="0"/>
              </a:spcAft>
              <a:buClr>
                <a:schemeClr val="accent1"/>
              </a:buClr>
              <a:buSzPts val="1440"/>
              <a:buFont typeface="Arial"/>
              <a:buChar char="•"/>
              <a:defRPr b="0" i="0" sz="1800" u="none" cap="none" strike="noStrike">
                <a:solidFill>
                  <a:schemeClr val="dk1"/>
                </a:solidFill>
                <a:latin typeface="Century Schoolbook"/>
                <a:ea typeface="Century Schoolbook"/>
                <a:cs typeface="Century Schoolbook"/>
                <a:sym typeface="Century Schoolbook"/>
              </a:defRPr>
            </a:lvl1pPr>
            <a:lvl2pPr indent="-330200" lvl="1" marL="914400" marR="0" rtl="0" algn="l">
              <a:lnSpc>
                <a:spcPct val="90000"/>
              </a:lnSpc>
              <a:spcBef>
                <a:spcPts val="300"/>
              </a:spcBef>
              <a:spcAft>
                <a:spcPts val="0"/>
              </a:spcAft>
              <a:buClr>
                <a:schemeClr val="accent1"/>
              </a:buClr>
              <a:buSzPts val="1600"/>
              <a:buFont typeface="Noto Sans Symbols"/>
              <a:buChar char="●"/>
              <a:defRPr b="0" i="0" sz="1600" u="none" cap="none" strike="noStrike">
                <a:solidFill>
                  <a:srgbClr val="262626"/>
                </a:solidFill>
                <a:latin typeface="Century Schoolbook"/>
                <a:ea typeface="Century Schoolbook"/>
                <a:cs typeface="Century Schoolbook"/>
                <a:sym typeface="Century Schoolbook"/>
              </a:defRPr>
            </a:lvl2pPr>
            <a:lvl3pPr indent="-317500" lvl="2" marL="13716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3pPr>
            <a:lvl4pPr indent="-317500" lvl="3" marL="18288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4pPr>
            <a:lvl5pPr indent="-317500" lvl="4" marL="22860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5pPr>
            <a:lvl6pPr indent="-317500" lvl="5" marL="27432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6pPr>
            <a:lvl7pPr indent="-317500" lvl="6" marL="32004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7pPr>
            <a:lvl8pPr indent="-317500" lvl="7" marL="36576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8pPr>
            <a:lvl9pPr indent="-317500" lvl="8" marL="4114800" marR="0" rtl="0" algn="l">
              <a:lnSpc>
                <a:spcPct val="90000"/>
              </a:lnSpc>
              <a:spcBef>
                <a:spcPts val="300"/>
              </a:spcBef>
              <a:spcAft>
                <a:spcPts val="30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9pPr>
          </a:lstStyle>
          <a:p/>
        </p:txBody>
      </p:sp>
      <p:sp>
        <p:nvSpPr>
          <p:cNvPr id="13" name="Google Shape;13;p73"/>
          <p:cNvSpPr txBox="1"/>
          <p:nvPr>
            <p:ph idx="10" type="dt"/>
          </p:nvPr>
        </p:nvSpPr>
        <p:spPr>
          <a:xfrm rot="-5400000">
            <a:off x="10798163" y="998550"/>
            <a:ext cx="1905000" cy="36510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SzPts val="1400"/>
              <a:buNone/>
              <a:defRPr b="0" i="0" sz="1000" u="none">
                <a:solidFill>
                  <a:srgbClr val="D9D9DB"/>
                </a:solidFill>
                <a:latin typeface="Century Schoolbook"/>
                <a:ea typeface="Century Schoolbook"/>
                <a:cs typeface="Century Schoolbook"/>
                <a:sym typeface="Century Schoolbook"/>
              </a:defRPr>
            </a:lvl1pPr>
            <a:lvl2pPr lvl="1" marR="0" rtl="0" algn="l">
              <a:lnSpc>
                <a:spcPct val="100000"/>
              </a:lnSpc>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2pPr>
            <a:lvl3pPr lvl="2" marR="0" rtl="0" algn="l">
              <a:lnSpc>
                <a:spcPct val="100000"/>
              </a:lnSpc>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3pPr>
            <a:lvl4pPr lvl="3" marR="0" rtl="0" algn="l">
              <a:lnSpc>
                <a:spcPct val="100000"/>
              </a:lnSpc>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4pPr>
            <a:lvl5pPr lvl="4" marR="0" rtl="0" algn="l">
              <a:lnSpc>
                <a:spcPct val="100000"/>
              </a:lnSpc>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5pPr>
            <a:lvl6pPr lvl="5" marR="0" rtl="0" algn="l">
              <a:lnSpc>
                <a:spcPct val="100000"/>
              </a:lnSpc>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6pPr>
            <a:lvl7pPr lvl="6" marR="0" rtl="0" algn="l">
              <a:lnSpc>
                <a:spcPct val="100000"/>
              </a:lnSpc>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7pPr>
            <a:lvl8pPr lvl="7" marR="0" rtl="0" algn="l">
              <a:lnSpc>
                <a:spcPct val="100000"/>
              </a:lnSpc>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8pPr>
            <a:lvl9pPr lvl="8" marR="0" rtl="0" algn="l">
              <a:lnSpc>
                <a:spcPct val="100000"/>
              </a:lnSpc>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9pPr>
          </a:lstStyle>
          <a:p/>
        </p:txBody>
      </p:sp>
      <p:sp>
        <p:nvSpPr>
          <p:cNvPr id="14" name="Google Shape;14;p73"/>
          <p:cNvSpPr txBox="1"/>
          <p:nvPr>
            <p:ph idx="11" type="ftr"/>
          </p:nvPr>
        </p:nvSpPr>
        <p:spPr>
          <a:xfrm rot="-5400000">
            <a:off x="9959963" y="4046550"/>
            <a:ext cx="35814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Century Schoolbook"/>
                <a:ea typeface="Century Schoolbook"/>
                <a:cs typeface="Century Schoolbook"/>
                <a:sym typeface="Century Schoolbook"/>
              </a:defRPr>
            </a:lvl1pPr>
            <a:lvl2pPr lvl="1" marR="0" rtl="0" algn="l">
              <a:lnSpc>
                <a:spcPct val="100000"/>
              </a:lnSpc>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2pPr>
            <a:lvl3pPr lvl="2" marR="0" rtl="0" algn="l">
              <a:lnSpc>
                <a:spcPct val="100000"/>
              </a:lnSpc>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3pPr>
            <a:lvl4pPr lvl="3" marR="0" rtl="0" algn="l">
              <a:lnSpc>
                <a:spcPct val="100000"/>
              </a:lnSpc>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4pPr>
            <a:lvl5pPr lvl="4" marR="0" rtl="0" algn="l">
              <a:lnSpc>
                <a:spcPct val="100000"/>
              </a:lnSpc>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5pPr>
            <a:lvl6pPr lvl="5" marR="0" rtl="0" algn="l">
              <a:lnSpc>
                <a:spcPct val="100000"/>
              </a:lnSpc>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6pPr>
            <a:lvl7pPr lvl="6" marR="0" rtl="0" algn="l">
              <a:lnSpc>
                <a:spcPct val="100000"/>
              </a:lnSpc>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7pPr>
            <a:lvl8pPr lvl="7" marR="0" rtl="0" algn="l">
              <a:lnSpc>
                <a:spcPct val="100000"/>
              </a:lnSpc>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8pPr>
            <a:lvl9pPr lvl="8" marR="0" rtl="0" algn="l">
              <a:lnSpc>
                <a:spcPct val="100000"/>
              </a:lnSpc>
              <a:spcBef>
                <a:spcPts val="0"/>
              </a:spcBef>
              <a:spcAft>
                <a:spcPts val="0"/>
              </a:spcAft>
              <a:buSzPts val="1400"/>
              <a:buNone/>
              <a:defRPr b="0" i="0" sz="1800" u="none" cap="none" strike="noStrike">
                <a:solidFill>
                  <a:schemeClr val="dk1"/>
                </a:solidFill>
                <a:latin typeface="Century Schoolbook"/>
                <a:ea typeface="Century Schoolbook"/>
                <a:cs typeface="Century Schoolbook"/>
                <a:sym typeface="Century Schoolbook"/>
              </a:defRPr>
            </a:lvl9pPr>
          </a:lstStyle>
          <a:p/>
        </p:txBody>
      </p:sp>
      <p:sp>
        <p:nvSpPr>
          <p:cNvPr id="15" name="Google Shape;15;p73"/>
          <p:cNvSpPr txBox="1"/>
          <p:nvPr>
            <p:ph idx="12" type="sldNum"/>
          </p:nvPr>
        </p:nvSpPr>
        <p:spPr>
          <a:xfrm>
            <a:off x="11293475" y="6172200"/>
            <a:ext cx="914400" cy="593700"/>
          </a:xfrm>
          <a:prstGeom prst="rect">
            <a:avLst/>
          </a:prstGeom>
          <a:noFill/>
          <a:ln>
            <a:noFill/>
          </a:ln>
        </p:spPr>
        <p:txBody>
          <a:bodyPr anchorCtr="0" anchor="ctr" bIns="45700" lIns="45700" spcFirstLastPara="1" rIns="45700" wrap="square" tIns="45700">
            <a:normAutofit/>
          </a:bodyPr>
          <a:lstStyle>
            <a:lvl1pPr indent="0" lvl="0"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1pPr>
            <a:lvl2pPr indent="0" lvl="1"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2pPr>
            <a:lvl3pPr indent="0" lvl="2"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3pPr>
            <a:lvl4pPr indent="0" lvl="3"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4pPr>
            <a:lvl5pPr indent="0" lvl="4"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5pPr>
            <a:lvl6pPr indent="0" lvl="5"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6pPr>
            <a:lvl7pPr indent="0" lvl="6"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7pPr>
            <a:lvl8pPr indent="0" lvl="7"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8pPr>
            <a:lvl9pPr indent="0" lvl="8"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9pPr>
          </a:lstStyle>
          <a:p>
            <a:pPr indent="0" lvl="0" marL="0" rtl="0" algn="ct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2" name="Shape 82"/>
        <p:cNvGrpSpPr/>
        <p:nvPr/>
      </p:nvGrpSpPr>
      <p:grpSpPr>
        <a:xfrm>
          <a:off x="0" y="0"/>
          <a:ext cx="0" cy="0"/>
          <a:chOff x="0" y="0"/>
          <a:chExt cx="0" cy="0"/>
        </a:xfrm>
      </p:grpSpPr>
      <p:sp>
        <p:nvSpPr>
          <p:cNvPr id="83" name="Google Shape;83;p79"/>
          <p:cNvSpPr/>
          <p:nvPr/>
        </p:nvSpPr>
        <p:spPr>
          <a:xfrm>
            <a:off x="11293475" y="0"/>
            <a:ext cx="914400" cy="6858000"/>
          </a:xfrm>
          <a:prstGeom prst="rect">
            <a:avLst/>
          </a:prstGeom>
          <a:solidFill>
            <a:srgbClr val="35353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Century Schoolbook"/>
              <a:ea typeface="Century Schoolbook"/>
              <a:cs typeface="Century Schoolbook"/>
              <a:sym typeface="Century Schoolbook"/>
            </a:endParaRPr>
          </a:p>
        </p:txBody>
      </p:sp>
      <p:sp>
        <p:nvSpPr>
          <p:cNvPr id="84" name="Google Shape;84;p79"/>
          <p:cNvSpPr txBox="1"/>
          <p:nvPr/>
        </p:nvSpPr>
        <p:spPr>
          <a:xfrm>
            <a:off x="0" y="6727825"/>
            <a:ext cx="12192000" cy="1302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None/>
            </a:pPr>
            <a:r>
              <a:t/>
            </a:r>
            <a:endParaRPr b="0" i="0" sz="1800" u="none">
              <a:solidFill>
                <a:schemeClr val="dk1"/>
              </a:solidFill>
              <a:latin typeface="Century Schoolbook"/>
              <a:ea typeface="Century Schoolbook"/>
              <a:cs typeface="Century Schoolbook"/>
              <a:sym typeface="Century Schoolbook"/>
            </a:endParaRPr>
          </a:p>
        </p:txBody>
      </p:sp>
      <p:sp>
        <p:nvSpPr>
          <p:cNvPr id="85" name="Google Shape;85;p79"/>
          <p:cNvSpPr txBox="1"/>
          <p:nvPr>
            <p:ph type="title"/>
          </p:nvPr>
        </p:nvSpPr>
        <p:spPr>
          <a:xfrm>
            <a:off x="1262062" y="365125"/>
            <a:ext cx="9691800" cy="1325700"/>
          </a:xfrm>
          <a:prstGeom prst="rect">
            <a:avLst/>
          </a:prstGeom>
          <a:noFill/>
          <a:ln>
            <a:noFill/>
          </a:ln>
        </p:spPr>
        <p:txBody>
          <a:bodyPr anchorCtr="0" anchor="b" bIns="45700" lIns="91425" spcFirstLastPara="1" rIns="91425" wrap="square" tIns="45700">
            <a:normAutofit/>
          </a:bodyPr>
          <a:lstStyle>
            <a:lvl1pPr lvl="0" marR="0" rtl="0" algn="l">
              <a:lnSpc>
                <a:spcPct val="90000"/>
              </a:lnSpc>
              <a:spcBef>
                <a:spcPts val="0"/>
              </a:spcBef>
              <a:spcAft>
                <a:spcPts val="0"/>
              </a:spcAft>
              <a:buSzPts val="1400"/>
              <a:buNone/>
              <a:defRPr b="0" i="0" sz="4400" u="none" cap="none" strike="noStrike">
                <a:solidFill>
                  <a:schemeClr val="dk1"/>
                </a:solidFill>
                <a:latin typeface="Century Schoolbook"/>
                <a:ea typeface="Century Schoolbook"/>
                <a:cs typeface="Century Schoolbook"/>
                <a:sym typeface="Century Schoolbook"/>
              </a:defRPr>
            </a:lvl1pPr>
            <a:lvl2pPr lvl="1" marR="0" rtl="0" algn="l">
              <a:lnSpc>
                <a:spcPct val="90000"/>
              </a:lnSpc>
              <a:spcBef>
                <a:spcPts val="0"/>
              </a:spcBef>
              <a:spcAft>
                <a:spcPts val="0"/>
              </a:spcAft>
              <a:buSzPts val="1400"/>
              <a:buNone/>
              <a:defRPr b="0" i="0" sz="4400" u="none" cap="none" strike="noStrike">
                <a:solidFill>
                  <a:schemeClr val="dk1"/>
                </a:solidFill>
                <a:latin typeface="Century Schoolbook"/>
                <a:ea typeface="Century Schoolbook"/>
                <a:cs typeface="Century Schoolbook"/>
                <a:sym typeface="Century Schoolbook"/>
              </a:defRPr>
            </a:lvl2pPr>
            <a:lvl3pPr lvl="2" marR="0" rtl="0" algn="l">
              <a:lnSpc>
                <a:spcPct val="90000"/>
              </a:lnSpc>
              <a:spcBef>
                <a:spcPts val="0"/>
              </a:spcBef>
              <a:spcAft>
                <a:spcPts val="0"/>
              </a:spcAft>
              <a:buSzPts val="1400"/>
              <a:buNone/>
              <a:defRPr b="0" i="0" sz="4400" u="none" cap="none" strike="noStrike">
                <a:solidFill>
                  <a:schemeClr val="dk1"/>
                </a:solidFill>
                <a:latin typeface="Century Schoolbook"/>
                <a:ea typeface="Century Schoolbook"/>
                <a:cs typeface="Century Schoolbook"/>
                <a:sym typeface="Century Schoolbook"/>
              </a:defRPr>
            </a:lvl3pPr>
            <a:lvl4pPr lvl="3" marR="0" rtl="0" algn="l">
              <a:lnSpc>
                <a:spcPct val="90000"/>
              </a:lnSpc>
              <a:spcBef>
                <a:spcPts val="0"/>
              </a:spcBef>
              <a:spcAft>
                <a:spcPts val="0"/>
              </a:spcAft>
              <a:buSzPts val="1400"/>
              <a:buNone/>
              <a:defRPr b="0" i="0" sz="4400" u="none" cap="none" strike="noStrike">
                <a:solidFill>
                  <a:schemeClr val="dk1"/>
                </a:solidFill>
                <a:latin typeface="Century Schoolbook"/>
                <a:ea typeface="Century Schoolbook"/>
                <a:cs typeface="Century Schoolbook"/>
                <a:sym typeface="Century Schoolbook"/>
              </a:defRPr>
            </a:lvl4pPr>
            <a:lvl5pPr lvl="4" marR="0" rtl="0" algn="l">
              <a:lnSpc>
                <a:spcPct val="90000"/>
              </a:lnSpc>
              <a:spcBef>
                <a:spcPts val="0"/>
              </a:spcBef>
              <a:spcAft>
                <a:spcPts val="0"/>
              </a:spcAft>
              <a:buSzPts val="1400"/>
              <a:buNone/>
              <a:defRPr b="0" i="0" sz="4400" u="none" cap="none" strike="noStrike">
                <a:solidFill>
                  <a:schemeClr val="dk1"/>
                </a:solidFill>
                <a:latin typeface="Century Schoolbook"/>
                <a:ea typeface="Century Schoolbook"/>
                <a:cs typeface="Century Schoolbook"/>
                <a:sym typeface="Century Schoolbook"/>
              </a:defRPr>
            </a:lvl5pPr>
            <a:lvl6pPr lvl="5" marR="0" rtl="0" algn="l">
              <a:lnSpc>
                <a:spcPct val="90000"/>
              </a:lnSpc>
              <a:spcBef>
                <a:spcPts val="0"/>
              </a:spcBef>
              <a:spcAft>
                <a:spcPts val="0"/>
              </a:spcAft>
              <a:buSzPts val="1400"/>
              <a:buNone/>
              <a:defRPr b="0" i="0" sz="4400" u="none" cap="none" strike="noStrike">
                <a:solidFill>
                  <a:schemeClr val="dk1"/>
                </a:solidFill>
                <a:latin typeface="Century Schoolbook"/>
                <a:ea typeface="Century Schoolbook"/>
                <a:cs typeface="Century Schoolbook"/>
                <a:sym typeface="Century Schoolbook"/>
              </a:defRPr>
            </a:lvl6pPr>
            <a:lvl7pPr lvl="6" marR="0" rtl="0" algn="l">
              <a:lnSpc>
                <a:spcPct val="90000"/>
              </a:lnSpc>
              <a:spcBef>
                <a:spcPts val="0"/>
              </a:spcBef>
              <a:spcAft>
                <a:spcPts val="0"/>
              </a:spcAft>
              <a:buSzPts val="1400"/>
              <a:buNone/>
              <a:defRPr b="0" i="0" sz="4400" u="none" cap="none" strike="noStrike">
                <a:solidFill>
                  <a:schemeClr val="dk1"/>
                </a:solidFill>
                <a:latin typeface="Century Schoolbook"/>
                <a:ea typeface="Century Schoolbook"/>
                <a:cs typeface="Century Schoolbook"/>
                <a:sym typeface="Century Schoolbook"/>
              </a:defRPr>
            </a:lvl7pPr>
            <a:lvl8pPr lvl="7" marR="0" rtl="0" algn="l">
              <a:lnSpc>
                <a:spcPct val="90000"/>
              </a:lnSpc>
              <a:spcBef>
                <a:spcPts val="0"/>
              </a:spcBef>
              <a:spcAft>
                <a:spcPts val="0"/>
              </a:spcAft>
              <a:buSzPts val="1400"/>
              <a:buNone/>
              <a:defRPr b="0" i="0" sz="4400" u="none" cap="none" strike="noStrike">
                <a:solidFill>
                  <a:schemeClr val="dk1"/>
                </a:solidFill>
                <a:latin typeface="Century Schoolbook"/>
                <a:ea typeface="Century Schoolbook"/>
                <a:cs typeface="Century Schoolbook"/>
                <a:sym typeface="Century Schoolbook"/>
              </a:defRPr>
            </a:lvl8pPr>
            <a:lvl9pPr lvl="8" marR="0" rtl="0" algn="l">
              <a:lnSpc>
                <a:spcPct val="90000"/>
              </a:lnSpc>
              <a:spcBef>
                <a:spcPts val="0"/>
              </a:spcBef>
              <a:spcAft>
                <a:spcPts val="0"/>
              </a:spcAft>
              <a:buSzPts val="1400"/>
              <a:buNone/>
              <a:defRPr b="0" i="0" sz="4400" u="none" cap="none" strike="noStrike">
                <a:solidFill>
                  <a:schemeClr val="dk1"/>
                </a:solidFill>
                <a:latin typeface="Century Schoolbook"/>
                <a:ea typeface="Century Schoolbook"/>
                <a:cs typeface="Century Schoolbook"/>
                <a:sym typeface="Century Schoolbook"/>
              </a:defRPr>
            </a:lvl9pPr>
          </a:lstStyle>
          <a:p/>
        </p:txBody>
      </p:sp>
      <p:sp>
        <p:nvSpPr>
          <p:cNvPr id="86" name="Google Shape;86;p79"/>
          <p:cNvSpPr txBox="1"/>
          <p:nvPr>
            <p:ph idx="1" type="body"/>
          </p:nvPr>
        </p:nvSpPr>
        <p:spPr>
          <a:xfrm>
            <a:off x="1262062" y="1828800"/>
            <a:ext cx="8594700" cy="4351200"/>
          </a:xfrm>
          <a:prstGeom prst="rect">
            <a:avLst/>
          </a:prstGeom>
          <a:noFill/>
          <a:ln>
            <a:noFill/>
          </a:ln>
        </p:spPr>
        <p:txBody>
          <a:bodyPr anchorCtr="0" anchor="t" bIns="45700" lIns="91425" spcFirstLastPara="1" rIns="91425" wrap="square" tIns="45700">
            <a:normAutofit/>
          </a:bodyPr>
          <a:lstStyle>
            <a:lvl1pPr indent="-320040" lvl="0" marL="457200" marR="0" rtl="0" algn="l">
              <a:lnSpc>
                <a:spcPct val="95000"/>
              </a:lnSpc>
              <a:spcBef>
                <a:spcPts val="1400"/>
              </a:spcBef>
              <a:spcAft>
                <a:spcPts val="0"/>
              </a:spcAft>
              <a:buClr>
                <a:schemeClr val="accent1"/>
              </a:buClr>
              <a:buSzPts val="1440"/>
              <a:buFont typeface="Arial"/>
              <a:buChar char="•"/>
              <a:defRPr b="0" i="0" sz="1800" u="none" cap="none" strike="noStrike">
                <a:solidFill>
                  <a:schemeClr val="dk1"/>
                </a:solidFill>
                <a:latin typeface="Century Schoolbook"/>
                <a:ea typeface="Century Schoolbook"/>
                <a:cs typeface="Century Schoolbook"/>
                <a:sym typeface="Century Schoolbook"/>
              </a:defRPr>
            </a:lvl1pPr>
            <a:lvl2pPr indent="-330200" lvl="1" marL="914400" marR="0" rtl="0" algn="l">
              <a:lnSpc>
                <a:spcPct val="90000"/>
              </a:lnSpc>
              <a:spcBef>
                <a:spcPts val="300"/>
              </a:spcBef>
              <a:spcAft>
                <a:spcPts val="0"/>
              </a:spcAft>
              <a:buClr>
                <a:schemeClr val="accent1"/>
              </a:buClr>
              <a:buSzPts val="1600"/>
              <a:buFont typeface="Noto Sans Symbols"/>
              <a:buChar char="●"/>
              <a:defRPr b="0" i="0" sz="1600" u="none" cap="none" strike="noStrike">
                <a:solidFill>
                  <a:srgbClr val="262626"/>
                </a:solidFill>
                <a:latin typeface="Century Schoolbook"/>
                <a:ea typeface="Century Schoolbook"/>
                <a:cs typeface="Century Schoolbook"/>
                <a:sym typeface="Century Schoolbook"/>
              </a:defRPr>
            </a:lvl2pPr>
            <a:lvl3pPr indent="-317500" lvl="2" marL="13716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3pPr>
            <a:lvl4pPr indent="-317500" lvl="3" marL="18288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4pPr>
            <a:lvl5pPr indent="-317500" lvl="4" marL="22860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5pPr>
            <a:lvl6pPr indent="-317500" lvl="5" marL="27432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6pPr>
            <a:lvl7pPr indent="-317500" lvl="6" marL="32004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7pPr>
            <a:lvl8pPr indent="-317500" lvl="7" marL="3657600" marR="0" rtl="0" algn="l">
              <a:lnSpc>
                <a:spcPct val="90000"/>
              </a:lnSpc>
              <a:spcBef>
                <a:spcPts val="300"/>
              </a:spcBef>
              <a:spcAft>
                <a:spcPts val="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8pPr>
            <a:lvl9pPr indent="-317500" lvl="8" marL="4114800" marR="0" rtl="0" algn="l">
              <a:lnSpc>
                <a:spcPct val="90000"/>
              </a:lnSpc>
              <a:spcBef>
                <a:spcPts val="300"/>
              </a:spcBef>
              <a:spcAft>
                <a:spcPts val="300"/>
              </a:spcAft>
              <a:buClr>
                <a:schemeClr val="accent1"/>
              </a:buClr>
              <a:buSzPts val="1400"/>
              <a:buFont typeface="Noto Sans Symbols"/>
              <a:buChar char="●"/>
              <a:defRPr b="0" i="0" sz="1400" u="none" cap="none" strike="noStrike">
                <a:solidFill>
                  <a:srgbClr val="262626"/>
                </a:solidFill>
                <a:latin typeface="Century Schoolbook"/>
                <a:ea typeface="Century Schoolbook"/>
                <a:cs typeface="Century Schoolbook"/>
                <a:sym typeface="Century Schoolbook"/>
              </a:defRPr>
            </a:lvl9pPr>
          </a:lstStyle>
          <a:p/>
        </p:txBody>
      </p:sp>
      <p:sp>
        <p:nvSpPr>
          <p:cNvPr id="87" name="Google Shape;87;p79"/>
          <p:cNvSpPr txBox="1"/>
          <p:nvPr>
            <p:ph idx="12" type="sldNum"/>
          </p:nvPr>
        </p:nvSpPr>
        <p:spPr>
          <a:xfrm>
            <a:off x="11320462" y="6242050"/>
            <a:ext cx="731700" cy="5238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1pPr>
            <a:lvl2pPr indent="0" lvl="1"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2pPr>
            <a:lvl3pPr indent="0" lvl="2"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3pPr>
            <a:lvl4pPr indent="0" lvl="3"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4pPr>
            <a:lvl5pPr indent="0" lvl="4"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5pPr>
            <a:lvl6pPr indent="0" lvl="5"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6pPr>
            <a:lvl7pPr indent="0" lvl="6"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7pPr>
            <a:lvl8pPr indent="0" lvl="7"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8pPr>
            <a:lvl9pPr indent="0" lvl="8" marL="0" marR="0" rtl="0" algn="ctr">
              <a:lnSpc>
                <a:spcPct val="100000"/>
              </a:lnSpc>
              <a:spcBef>
                <a:spcPts val="0"/>
              </a:spcBef>
              <a:spcAft>
                <a:spcPts val="0"/>
              </a:spcAft>
              <a:buClr>
                <a:srgbClr val="8E8E94"/>
              </a:buClr>
              <a:buSzPts val="3600"/>
              <a:buFont typeface="Century Schoolbook"/>
              <a:buNone/>
              <a:defRPr b="0" i="0" sz="3600" u="none">
                <a:solidFill>
                  <a:srgbClr val="8E8E94"/>
                </a:solidFill>
                <a:latin typeface="Century Schoolbook"/>
                <a:ea typeface="Century Schoolbook"/>
                <a:cs typeface="Century Schoolbook"/>
                <a:sym typeface="Century Schoolbook"/>
              </a:defRPr>
            </a:lvl9pPr>
          </a:lstStyle>
          <a:p>
            <a:pPr indent="0" lvl="0" marL="0" rtl="0" algn="ct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4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4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4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hyperlink" Target="https://book.passkey.com/e/50646744" TargetMode="External"/><Relationship Id="rId4" Type="http://schemas.openxmlformats.org/officeDocument/2006/relationships/hyperlink" Target="https://book.passkey.com/e/50646744"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hyperlink" Target="mailto:fnsa2ndvp2023@gmail.com"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1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1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hyperlink" Target="https://form.jotform.com/232575090380051" TargetMode="External"/><Relationship Id="rId4" Type="http://schemas.openxmlformats.org/officeDocument/2006/relationships/hyperlink" Target="mailto:fnsapresident@gmail.com" TargetMode="External"/><Relationship Id="rId5" Type="http://schemas.openxmlformats.org/officeDocument/2006/relationships/hyperlink" Target="mailto:Wfuller@floridanurse.org"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4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hyperlink" Target="http://www.youtube.com/watch?v=t9z3nvEbwPA" TargetMode="External"/><Relationship Id="rId4" Type="http://schemas.openxmlformats.org/officeDocument/2006/relationships/image" Target="../media/image14.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hyperlink" Target="https://form.jotform.com/232579005264153" TargetMode="External"/><Relationship Id="rId4" Type="http://schemas.openxmlformats.org/officeDocument/2006/relationships/image" Target="../media/image16.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hyperlink" Target="https://form.jotform.com/232575846032054"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21.png"/><Relationship Id="rId4" Type="http://schemas.openxmlformats.org/officeDocument/2006/relationships/image" Target="../media/image1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23.png"/><Relationship Id="rId4" Type="http://schemas.openxmlformats.org/officeDocument/2006/relationships/image" Target="../media/image28.png"/><Relationship Id="rId5" Type="http://schemas.openxmlformats.org/officeDocument/2006/relationships/image" Target="../media/image2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2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 Id="rId3" Type="http://schemas.openxmlformats.org/officeDocument/2006/relationships/image" Target="../media/image27.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44.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2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45.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2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3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37.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hyperlink" Target="https://form.jotform.com/232575636609061"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4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35.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hyperlink" Target="https://form.jotform.com/232575342546055"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2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3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hyperlink" Target="https://form.jotform.com/232574988080063"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hyperlink" Target="http://www.fnsa.net" TargetMode="External"/><Relationship Id="rId4" Type="http://schemas.openxmlformats.org/officeDocument/2006/relationships/image" Target="../media/image38.jpg"/><Relationship Id="rId5" Type="http://schemas.openxmlformats.org/officeDocument/2006/relationships/image" Target="../media/image31.png"/><Relationship Id="rId6" Type="http://schemas.openxmlformats.org/officeDocument/2006/relationships/image" Target="../media/image33.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pic>
        <p:nvPicPr>
          <p:cNvPr id="103" name="Google Shape;103;g1e71790a807_0_1"/>
          <p:cNvPicPr preferRelativeResize="0"/>
          <p:nvPr/>
        </p:nvPicPr>
        <p:blipFill rotWithShape="1">
          <a:blip r:embed="rId3">
            <a:alphaModFix/>
          </a:blip>
          <a:srcRect b="0" l="0" r="1332" t="66079"/>
          <a:stretch/>
        </p:blipFill>
        <p:spPr>
          <a:xfrm>
            <a:off x="-663725" y="0"/>
            <a:ext cx="12942674" cy="7068076"/>
          </a:xfrm>
          <a:prstGeom prst="rect">
            <a:avLst/>
          </a:prstGeom>
          <a:noFill/>
          <a:ln>
            <a:noFill/>
          </a:ln>
        </p:spPr>
      </p:pic>
      <p:sp>
        <p:nvSpPr>
          <p:cNvPr id="104" name="Google Shape;104;g1e71790a807_0_1"/>
          <p:cNvSpPr txBox="1"/>
          <p:nvPr>
            <p:ph type="title"/>
          </p:nvPr>
        </p:nvSpPr>
        <p:spPr>
          <a:xfrm>
            <a:off x="3430950" y="264283"/>
            <a:ext cx="5330100" cy="1852800"/>
          </a:xfrm>
          <a:prstGeom prst="rect">
            <a:avLst/>
          </a:prstGeom>
          <a:effectLst>
            <a:outerShdw blurRad="57150" rotWithShape="0" algn="bl" dir="5400000" dist="19050">
              <a:srgbClr val="000000">
                <a:alpha val="50000"/>
              </a:srgbClr>
            </a:outerShdw>
          </a:effectLst>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1100"/>
              <a:buFont typeface="Arial"/>
              <a:buNone/>
            </a:pPr>
            <a:r>
              <a:rPr lang="en-US">
                <a:latin typeface="Century Gothic"/>
                <a:ea typeface="Century Gothic"/>
                <a:cs typeface="Century Gothic"/>
                <a:sym typeface="Century Gothic"/>
              </a:rPr>
              <a:t>FNSA Pre-Convention Workshop 2023</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g1e71790a807_0_56"/>
          <p:cNvSpPr txBox="1"/>
          <p:nvPr>
            <p:ph type="title"/>
          </p:nvPr>
        </p:nvSpPr>
        <p:spPr>
          <a:xfrm>
            <a:off x="389175" y="478455"/>
            <a:ext cx="6417900" cy="8235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b="1" lang="en-US">
                <a:latin typeface="Century Gothic"/>
                <a:ea typeface="Century Gothic"/>
                <a:cs typeface="Century Gothic"/>
                <a:sym typeface="Century Gothic"/>
              </a:rPr>
              <a:t>Region 3 Director</a:t>
            </a:r>
            <a:endParaRPr>
              <a:latin typeface="Century Gothic"/>
              <a:ea typeface="Century Gothic"/>
              <a:cs typeface="Century Gothic"/>
              <a:sym typeface="Century Gothic"/>
            </a:endParaRPr>
          </a:p>
        </p:txBody>
      </p:sp>
      <p:sp>
        <p:nvSpPr>
          <p:cNvPr id="179" name="Google Shape;179;g1e71790a807_0_56"/>
          <p:cNvSpPr txBox="1"/>
          <p:nvPr>
            <p:ph idx="1" type="body"/>
          </p:nvPr>
        </p:nvSpPr>
        <p:spPr>
          <a:xfrm>
            <a:off x="1166925" y="2167750"/>
            <a:ext cx="4862400" cy="4623000"/>
          </a:xfrm>
          <a:prstGeom prst="rect">
            <a:avLst/>
          </a:prstGeom>
        </p:spPr>
        <p:txBody>
          <a:bodyPr anchorCtr="0" anchor="t" bIns="45700" lIns="91425" spcFirstLastPara="1" rIns="91425" wrap="square" tIns="45700">
            <a:spAutoFit/>
          </a:bodyPr>
          <a:lstStyle/>
          <a:p>
            <a:pPr indent="-349250" lvl="0" marL="457200" rtl="0" algn="l">
              <a:spcBef>
                <a:spcPts val="1400"/>
              </a:spcBef>
              <a:spcAft>
                <a:spcPts val="0"/>
              </a:spcAft>
              <a:buSzPts val="1900"/>
              <a:buFont typeface="Century Gothic"/>
              <a:buChar char="★"/>
            </a:pPr>
            <a:r>
              <a:rPr lang="en-US">
                <a:latin typeface="Century Gothic"/>
                <a:ea typeface="Century Gothic"/>
                <a:cs typeface="Century Gothic"/>
                <a:sym typeface="Century Gothic"/>
              </a:rPr>
              <a:t>Graduating April 2024! </a:t>
            </a:r>
            <a:endParaRPr>
              <a:latin typeface="Century Gothic"/>
              <a:ea typeface="Century Gothic"/>
              <a:cs typeface="Century Gothic"/>
              <a:sym typeface="Century Gothic"/>
            </a:endParaRPr>
          </a:p>
          <a:p>
            <a:pPr indent="-349250" lvl="0" marL="457200" rtl="0" algn="l">
              <a:spcBef>
                <a:spcPts val="2100"/>
              </a:spcBef>
              <a:spcAft>
                <a:spcPts val="0"/>
              </a:spcAft>
              <a:buSzPts val="1900"/>
              <a:buFont typeface="Century Gothic"/>
              <a:buChar char="★"/>
            </a:pPr>
            <a:r>
              <a:rPr lang="en-US">
                <a:latin typeface="Century Gothic"/>
                <a:ea typeface="Century Gothic"/>
                <a:cs typeface="Century Gothic"/>
                <a:sym typeface="Century Gothic"/>
              </a:rPr>
              <a:t>Future Plan:</a:t>
            </a:r>
            <a:r>
              <a:rPr lang="en-US">
                <a:latin typeface="Century Gothic"/>
                <a:ea typeface="Century Gothic"/>
                <a:cs typeface="Century Gothic"/>
                <a:sym typeface="Century Gothic"/>
              </a:rPr>
              <a:t> I would love to work in critical care after graduation, focus on mastering my skills at the bedside and then transitioning into a clinical nurse educator/nurse leadership role in the future.</a:t>
            </a:r>
            <a:endParaRPr>
              <a:latin typeface="Century Gothic"/>
              <a:ea typeface="Century Gothic"/>
              <a:cs typeface="Century Gothic"/>
              <a:sym typeface="Century Gothic"/>
            </a:endParaRPr>
          </a:p>
          <a:p>
            <a:pPr indent="-349250" lvl="0" marL="457200" rtl="0" algn="l">
              <a:spcBef>
                <a:spcPts val="2100"/>
              </a:spcBef>
              <a:spcAft>
                <a:spcPts val="2100"/>
              </a:spcAft>
              <a:buSzPts val="1900"/>
              <a:buFont typeface="Century Gothic"/>
              <a:buChar char="★"/>
            </a:pPr>
            <a:r>
              <a:rPr lang="en-US">
                <a:latin typeface="Century Gothic"/>
                <a:ea typeface="Century Gothic"/>
                <a:cs typeface="Century Gothic"/>
                <a:sym typeface="Century Gothic"/>
              </a:rPr>
              <a:t>Fun Fact:</a:t>
            </a:r>
            <a:r>
              <a:rPr lang="en-US">
                <a:latin typeface="Century Gothic"/>
                <a:ea typeface="Century Gothic"/>
                <a:cs typeface="Century Gothic"/>
                <a:sym typeface="Century Gothic"/>
              </a:rPr>
              <a:t> I am super techy, I love to build and modify computers. it’s a hobby I can’t wait to get back into post grad! I’m also really into rock climbing</a:t>
            </a:r>
            <a:r>
              <a:rPr lang="en-US" sz="1200">
                <a:solidFill>
                  <a:srgbClr val="292929"/>
                </a:solidFill>
                <a:highlight>
                  <a:srgbClr val="FFFFFF"/>
                </a:highlight>
                <a:latin typeface="Arial"/>
                <a:ea typeface="Arial"/>
                <a:cs typeface="Arial"/>
                <a:sym typeface="Arial"/>
              </a:rPr>
              <a:t>.</a:t>
            </a:r>
            <a:endParaRPr>
              <a:latin typeface="Century Gothic"/>
              <a:ea typeface="Century Gothic"/>
              <a:cs typeface="Century Gothic"/>
              <a:sym typeface="Century Gothic"/>
            </a:endParaRPr>
          </a:p>
        </p:txBody>
      </p:sp>
      <p:sp>
        <p:nvSpPr>
          <p:cNvPr id="180" name="Google Shape;180;g1e71790a807_0_56"/>
          <p:cNvSpPr txBox="1"/>
          <p:nvPr>
            <p:ph idx="2" type="body"/>
          </p:nvPr>
        </p:nvSpPr>
        <p:spPr>
          <a:xfrm>
            <a:off x="885825" y="1154788"/>
            <a:ext cx="5424600" cy="11307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b="1" i="1" lang="en-US" sz="2000">
                <a:solidFill>
                  <a:srgbClr val="525252"/>
                </a:solidFill>
                <a:latin typeface="Century Gothic"/>
                <a:ea typeface="Century Gothic"/>
                <a:cs typeface="Century Gothic"/>
                <a:sym typeface="Century Gothic"/>
              </a:rPr>
              <a:t>Amy Jones</a:t>
            </a:r>
            <a:endParaRPr b="1" i="1" sz="2000">
              <a:latin typeface="Century Gothic"/>
              <a:ea typeface="Century Gothic"/>
              <a:cs typeface="Century Gothic"/>
              <a:sym typeface="Century Gothic"/>
            </a:endParaRPr>
          </a:p>
          <a:p>
            <a:pPr indent="0" lvl="0" marL="0" marR="0" rtl="0" algn="ctr">
              <a:spcBef>
                <a:spcPts val="0"/>
              </a:spcBef>
              <a:spcAft>
                <a:spcPts val="0"/>
              </a:spcAft>
              <a:buNone/>
            </a:pPr>
            <a:r>
              <a:rPr b="1" lang="en-US" sz="2000">
                <a:latin typeface="Century Gothic"/>
                <a:ea typeface="Century Gothic"/>
                <a:cs typeface="Century Gothic"/>
                <a:sym typeface="Century Gothic"/>
              </a:rPr>
              <a:t>AdventHealth University</a:t>
            </a:r>
            <a:endParaRPr b="1" sz="2000">
              <a:latin typeface="Century Gothic"/>
              <a:ea typeface="Century Gothic"/>
              <a:cs typeface="Century Gothic"/>
              <a:sym typeface="Century Gothic"/>
            </a:endParaRPr>
          </a:p>
        </p:txBody>
      </p:sp>
      <p:sp>
        <p:nvSpPr>
          <p:cNvPr id="181" name="Google Shape;181;g1e71790a807_0_56"/>
          <p:cNvSpPr txBox="1"/>
          <p:nvPr/>
        </p:nvSpPr>
        <p:spPr>
          <a:xfrm>
            <a:off x="7737950" y="1452600"/>
            <a:ext cx="3296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entury Schoolbook"/>
              <a:ea typeface="Century Schoolbook"/>
              <a:cs typeface="Century Schoolbook"/>
              <a:sym typeface="Century Schoolbook"/>
            </a:endParaRPr>
          </a:p>
        </p:txBody>
      </p:sp>
      <p:pic>
        <p:nvPicPr>
          <p:cNvPr id="182" name="Google Shape;182;g1e71790a807_0_56"/>
          <p:cNvPicPr preferRelativeResize="0"/>
          <p:nvPr/>
        </p:nvPicPr>
        <p:blipFill>
          <a:blip r:embed="rId3">
            <a:alphaModFix/>
          </a:blip>
          <a:stretch>
            <a:fillRect/>
          </a:stretch>
        </p:blipFill>
        <p:spPr>
          <a:xfrm>
            <a:off x="7242800" y="566725"/>
            <a:ext cx="3974833" cy="59622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g1e71790a807_0_64"/>
          <p:cNvSpPr txBox="1"/>
          <p:nvPr>
            <p:ph type="title"/>
          </p:nvPr>
        </p:nvSpPr>
        <p:spPr>
          <a:xfrm>
            <a:off x="389175" y="699205"/>
            <a:ext cx="6417900" cy="8235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b="1" lang="en-US">
                <a:latin typeface="Century Gothic"/>
                <a:ea typeface="Century Gothic"/>
                <a:cs typeface="Century Gothic"/>
                <a:sym typeface="Century Gothic"/>
              </a:rPr>
              <a:t>Region 4 Director</a:t>
            </a:r>
            <a:endParaRPr>
              <a:latin typeface="Century Gothic"/>
              <a:ea typeface="Century Gothic"/>
              <a:cs typeface="Century Gothic"/>
              <a:sym typeface="Century Gothic"/>
            </a:endParaRPr>
          </a:p>
        </p:txBody>
      </p:sp>
      <p:sp>
        <p:nvSpPr>
          <p:cNvPr id="188" name="Google Shape;188;g1e71790a807_0_64"/>
          <p:cNvSpPr txBox="1"/>
          <p:nvPr>
            <p:ph idx="1" type="body"/>
          </p:nvPr>
        </p:nvSpPr>
        <p:spPr>
          <a:xfrm>
            <a:off x="1166925" y="2738300"/>
            <a:ext cx="4862400" cy="3950400"/>
          </a:xfrm>
          <a:prstGeom prst="rect">
            <a:avLst/>
          </a:prstGeom>
        </p:spPr>
        <p:txBody>
          <a:bodyPr anchorCtr="0" anchor="t" bIns="45700" lIns="91425" spcFirstLastPara="1" rIns="91425" wrap="square" tIns="45700">
            <a:spAutoFit/>
          </a:bodyPr>
          <a:lstStyle/>
          <a:p>
            <a:pPr indent="-349250" lvl="0" marL="457200" rtl="0" algn="l">
              <a:spcBef>
                <a:spcPts val="1400"/>
              </a:spcBef>
              <a:spcAft>
                <a:spcPts val="0"/>
              </a:spcAft>
              <a:buSzPts val="1900"/>
              <a:buFont typeface="Century Gothic"/>
              <a:buChar char="★"/>
            </a:pPr>
            <a:r>
              <a:rPr lang="en-US">
                <a:latin typeface="Century Gothic"/>
                <a:ea typeface="Century Gothic"/>
                <a:cs typeface="Century Gothic"/>
                <a:sym typeface="Century Gothic"/>
              </a:rPr>
              <a:t>Graduated: August 26th, 2023</a:t>
            </a:r>
            <a:endParaRPr>
              <a:latin typeface="Century Gothic"/>
              <a:ea typeface="Century Gothic"/>
              <a:cs typeface="Century Gothic"/>
              <a:sym typeface="Century Gothic"/>
            </a:endParaRPr>
          </a:p>
          <a:p>
            <a:pPr indent="-349250" lvl="0" marL="457200" rtl="0" algn="l">
              <a:spcBef>
                <a:spcPts val="2100"/>
              </a:spcBef>
              <a:spcAft>
                <a:spcPts val="0"/>
              </a:spcAft>
              <a:buSzPts val="1900"/>
              <a:buFont typeface="Century Gothic"/>
              <a:buChar char="★"/>
            </a:pPr>
            <a:r>
              <a:rPr lang="en-US">
                <a:latin typeface="Century Gothic"/>
                <a:ea typeface="Century Gothic"/>
                <a:cs typeface="Century Gothic"/>
                <a:sym typeface="Century Gothic"/>
              </a:rPr>
              <a:t>Future Plan: </a:t>
            </a:r>
            <a:r>
              <a:rPr lang="en-US">
                <a:solidFill>
                  <a:srgbClr val="292929"/>
                </a:solidFill>
                <a:highlight>
                  <a:srgbClr val="FFFFFF"/>
                </a:highlight>
                <a:latin typeface="Century Gothic"/>
                <a:ea typeface="Century Gothic"/>
                <a:cs typeface="Century Gothic"/>
                <a:sym typeface="Century Gothic"/>
              </a:rPr>
              <a:t>I begin my RN Journey with Health First on the 25th of September at Holmes Regional Hospital in the Emergency Room. My goal is to be a trauma nurse.</a:t>
            </a:r>
            <a:endParaRPr sz="2600">
              <a:latin typeface="Century Gothic"/>
              <a:ea typeface="Century Gothic"/>
              <a:cs typeface="Century Gothic"/>
              <a:sym typeface="Century Gothic"/>
            </a:endParaRPr>
          </a:p>
          <a:p>
            <a:pPr indent="-349250" lvl="0" marL="457200" rtl="0" algn="l">
              <a:spcBef>
                <a:spcPts val="2100"/>
              </a:spcBef>
              <a:spcAft>
                <a:spcPts val="2100"/>
              </a:spcAft>
              <a:buSzPts val="1900"/>
              <a:buFont typeface="Century Gothic"/>
              <a:buChar char="★"/>
            </a:pPr>
            <a:r>
              <a:rPr lang="en-US">
                <a:latin typeface="Century Gothic"/>
                <a:ea typeface="Century Gothic"/>
                <a:cs typeface="Century Gothic"/>
                <a:sym typeface="Century Gothic"/>
              </a:rPr>
              <a:t>Fun Fact: </a:t>
            </a:r>
            <a:r>
              <a:rPr lang="en-US">
                <a:solidFill>
                  <a:srgbClr val="292929"/>
                </a:solidFill>
                <a:highlight>
                  <a:srgbClr val="FFFFFF"/>
                </a:highlight>
                <a:latin typeface="Century Gothic"/>
                <a:ea typeface="Century Gothic"/>
                <a:cs typeface="Century Gothic"/>
                <a:sym typeface="Century Gothic"/>
              </a:rPr>
              <a:t>I created a competitive dance team for a behavior center to improve confidence and team work in our youth.</a:t>
            </a:r>
            <a:endParaRPr>
              <a:latin typeface="Century Gothic"/>
              <a:ea typeface="Century Gothic"/>
              <a:cs typeface="Century Gothic"/>
              <a:sym typeface="Century Gothic"/>
            </a:endParaRPr>
          </a:p>
        </p:txBody>
      </p:sp>
      <p:sp>
        <p:nvSpPr>
          <p:cNvPr id="189" name="Google Shape;189;g1e71790a807_0_64"/>
          <p:cNvSpPr txBox="1"/>
          <p:nvPr>
            <p:ph idx="2" type="body"/>
          </p:nvPr>
        </p:nvSpPr>
        <p:spPr>
          <a:xfrm>
            <a:off x="885825" y="1454763"/>
            <a:ext cx="5424600" cy="11307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b="1" i="1" lang="en-US" sz="2000">
                <a:solidFill>
                  <a:srgbClr val="525252"/>
                </a:solidFill>
                <a:latin typeface="Century Gothic"/>
                <a:ea typeface="Century Gothic"/>
                <a:cs typeface="Century Gothic"/>
                <a:sym typeface="Century Gothic"/>
              </a:rPr>
              <a:t>Carrie Faust</a:t>
            </a:r>
            <a:endParaRPr b="1" i="1" sz="2000">
              <a:latin typeface="Century Gothic"/>
              <a:ea typeface="Century Gothic"/>
              <a:cs typeface="Century Gothic"/>
              <a:sym typeface="Century Gothic"/>
            </a:endParaRPr>
          </a:p>
          <a:p>
            <a:pPr indent="0" lvl="0" marL="0" marR="0" rtl="0" algn="ctr">
              <a:spcBef>
                <a:spcPts val="0"/>
              </a:spcBef>
              <a:spcAft>
                <a:spcPts val="0"/>
              </a:spcAft>
              <a:buNone/>
            </a:pPr>
            <a:r>
              <a:rPr b="1" lang="en-US" sz="2000">
                <a:latin typeface="Century Gothic"/>
                <a:ea typeface="Century Gothic"/>
                <a:cs typeface="Century Gothic"/>
                <a:sym typeface="Century Gothic"/>
              </a:rPr>
              <a:t>Keiser University - Melbourne</a:t>
            </a:r>
            <a:endParaRPr b="1" sz="2000">
              <a:latin typeface="Century Gothic"/>
              <a:ea typeface="Century Gothic"/>
              <a:cs typeface="Century Gothic"/>
              <a:sym typeface="Century Gothic"/>
            </a:endParaRPr>
          </a:p>
        </p:txBody>
      </p:sp>
      <p:sp>
        <p:nvSpPr>
          <p:cNvPr id="190" name="Google Shape;190;g1e71790a807_0_64"/>
          <p:cNvSpPr txBox="1"/>
          <p:nvPr/>
        </p:nvSpPr>
        <p:spPr>
          <a:xfrm>
            <a:off x="7737950" y="1452600"/>
            <a:ext cx="3296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entury Schoolbook"/>
              <a:ea typeface="Century Schoolbook"/>
              <a:cs typeface="Century Schoolbook"/>
              <a:sym typeface="Century Schoolbook"/>
            </a:endParaRPr>
          </a:p>
        </p:txBody>
      </p:sp>
      <p:pic>
        <p:nvPicPr>
          <p:cNvPr id="191" name="Google Shape;191;g1e71790a807_0_64"/>
          <p:cNvPicPr preferRelativeResize="0"/>
          <p:nvPr/>
        </p:nvPicPr>
        <p:blipFill>
          <a:blip r:embed="rId3">
            <a:alphaModFix/>
          </a:blip>
          <a:stretch>
            <a:fillRect/>
          </a:stretch>
        </p:blipFill>
        <p:spPr>
          <a:xfrm>
            <a:off x="7518363" y="533250"/>
            <a:ext cx="3735566" cy="600640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g1e71790a807_0_72"/>
          <p:cNvSpPr txBox="1"/>
          <p:nvPr>
            <p:ph type="title"/>
          </p:nvPr>
        </p:nvSpPr>
        <p:spPr>
          <a:xfrm>
            <a:off x="389175" y="699205"/>
            <a:ext cx="6417900" cy="8235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b="1" lang="en-US">
                <a:latin typeface="Century Gothic"/>
                <a:ea typeface="Century Gothic"/>
                <a:cs typeface="Century Gothic"/>
                <a:sym typeface="Century Gothic"/>
              </a:rPr>
              <a:t>Region 5 Director</a:t>
            </a:r>
            <a:endParaRPr>
              <a:latin typeface="Century Gothic"/>
              <a:ea typeface="Century Gothic"/>
              <a:cs typeface="Century Gothic"/>
              <a:sym typeface="Century Gothic"/>
            </a:endParaRPr>
          </a:p>
        </p:txBody>
      </p:sp>
      <p:sp>
        <p:nvSpPr>
          <p:cNvPr id="197" name="Google Shape;197;g1e71790a807_0_72"/>
          <p:cNvSpPr txBox="1"/>
          <p:nvPr>
            <p:ph idx="1" type="body"/>
          </p:nvPr>
        </p:nvSpPr>
        <p:spPr>
          <a:xfrm>
            <a:off x="1166925" y="2443950"/>
            <a:ext cx="4862400" cy="4219800"/>
          </a:xfrm>
          <a:prstGeom prst="rect">
            <a:avLst/>
          </a:prstGeom>
        </p:spPr>
        <p:txBody>
          <a:bodyPr anchorCtr="0" anchor="t" bIns="45700" lIns="91425" spcFirstLastPara="1" rIns="91425" wrap="square" tIns="45700">
            <a:spAutoFit/>
          </a:bodyPr>
          <a:lstStyle/>
          <a:p>
            <a:pPr indent="-349250" lvl="0" marL="457200" rtl="0" algn="l">
              <a:spcBef>
                <a:spcPts val="1400"/>
              </a:spcBef>
              <a:spcAft>
                <a:spcPts val="0"/>
              </a:spcAft>
              <a:buSzPts val="1900"/>
              <a:buFont typeface="Century Gothic"/>
              <a:buChar char="★"/>
            </a:pPr>
            <a:r>
              <a:rPr lang="en-US">
                <a:latin typeface="Century Gothic"/>
                <a:ea typeface="Century Gothic"/>
                <a:cs typeface="Century Gothic"/>
                <a:sym typeface="Century Gothic"/>
              </a:rPr>
              <a:t>Graduation - anticipated December 2023</a:t>
            </a:r>
            <a:endParaRPr>
              <a:latin typeface="Century Gothic"/>
              <a:ea typeface="Century Gothic"/>
              <a:cs typeface="Century Gothic"/>
              <a:sym typeface="Century Gothic"/>
            </a:endParaRPr>
          </a:p>
          <a:p>
            <a:pPr indent="-349250" lvl="0" marL="457200" rtl="0" algn="l">
              <a:spcBef>
                <a:spcPts val="2100"/>
              </a:spcBef>
              <a:spcAft>
                <a:spcPts val="0"/>
              </a:spcAft>
              <a:buSzPts val="1900"/>
              <a:buFont typeface="Century Gothic"/>
              <a:buChar char="★"/>
            </a:pPr>
            <a:r>
              <a:rPr lang="en-US">
                <a:latin typeface="Century Gothic"/>
                <a:ea typeface="Century Gothic"/>
                <a:cs typeface="Century Gothic"/>
                <a:sym typeface="Century Gothic"/>
              </a:rPr>
              <a:t>IRSC’s SNA President</a:t>
            </a:r>
            <a:endParaRPr>
              <a:latin typeface="Century Gothic"/>
              <a:ea typeface="Century Gothic"/>
              <a:cs typeface="Century Gothic"/>
              <a:sym typeface="Century Gothic"/>
            </a:endParaRPr>
          </a:p>
          <a:p>
            <a:pPr indent="-349250" lvl="0" marL="457200" rtl="0" algn="l">
              <a:spcBef>
                <a:spcPts val="2100"/>
              </a:spcBef>
              <a:spcAft>
                <a:spcPts val="0"/>
              </a:spcAft>
              <a:buSzPts val="1900"/>
              <a:buFont typeface="Century Gothic"/>
              <a:buChar char="★"/>
            </a:pPr>
            <a:r>
              <a:rPr lang="en-US">
                <a:latin typeface="Century Gothic"/>
                <a:ea typeface="Century Gothic"/>
                <a:cs typeface="Century Gothic"/>
                <a:sym typeface="Century Gothic"/>
              </a:rPr>
              <a:t>My future plan is to </a:t>
            </a:r>
            <a:r>
              <a:rPr lang="en-US">
                <a:solidFill>
                  <a:srgbClr val="222222"/>
                </a:solidFill>
                <a:highlight>
                  <a:srgbClr val="FFFFFF"/>
                </a:highlight>
                <a:latin typeface="Century Gothic"/>
                <a:ea typeface="Century Gothic"/>
                <a:cs typeface="Century Gothic"/>
                <a:sym typeface="Century Gothic"/>
              </a:rPr>
              <a:t>work in Oncology while I continue my education to obtain my MSN Family Nurse Practitioner with a focus on Mental Health of oncology patients</a:t>
            </a:r>
            <a:endParaRPr>
              <a:latin typeface="Century Gothic"/>
              <a:ea typeface="Century Gothic"/>
              <a:cs typeface="Century Gothic"/>
              <a:sym typeface="Century Gothic"/>
            </a:endParaRPr>
          </a:p>
          <a:p>
            <a:pPr indent="-349250" lvl="0" marL="457200" rtl="0" algn="l">
              <a:spcBef>
                <a:spcPts val="2100"/>
              </a:spcBef>
              <a:spcAft>
                <a:spcPts val="2100"/>
              </a:spcAft>
              <a:buSzPts val="1900"/>
              <a:buFont typeface="Century Gothic"/>
              <a:buChar char="★"/>
            </a:pPr>
            <a:r>
              <a:rPr lang="en-US">
                <a:latin typeface="Century Gothic"/>
                <a:ea typeface="Century Gothic"/>
                <a:cs typeface="Century Gothic"/>
                <a:sym typeface="Century Gothic"/>
              </a:rPr>
              <a:t>Fun Fact: I have been to 49 states and lived in 6!</a:t>
            </a:r>
            <a:endParaRPr>
              <a:latin typeface="Century Gothic"/>
              <a:ea typeface="Century Gothic"/>
              <a:cs typeface="Century Gothic"/>
              <a:sym typeface="Century Gothic"/>
            </a:endParaRPr>
          </a:p>
        </p:txBody>
      </p:sp>
      <p:sp>
        <p:nvSpPr>
          <p:cNvPr id="198" name="Google Shape;198;g1e71790a807_0_72"/>
          <p:cNvSpPr txBox="1"/>
          <p:nvPr>
            <p:ph idx="2" type="body"/>
          </p:nvPr>
        </p:nvSpPr>
        <p:spPr>
          <a:xfrm>
            <a:off x="885825" y="1454763"/>
            <a:ext cx="5424600" cy="11307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b="1" i="1" lang="en-US" sz="2000">
                <a:solidFill>
                  <a:srgbClr val="525252"/>
                </a:solidFill>
                <a:latin typeface="Century Gothic"/>
                <a:ea typeface="Century Gothic"/>
                <a:cs typeface="Century Gothic"/>
                <a:sym typeface="Century Gothic"/>
              </a:rPr>
              <a:t>Steve Greenwald</a:t>
            </a:r>
            <a:endParaRPr b="1" i="1" sz="2000">
              <a:latin typeface="Century Gothic"/>
              <a:ea typeface="Century Gothic"/>
              <a:cs typeface="Century Gothic"/>
              <a:sym typeface="Century Gothic"/>
            </a:endParaRPr>
          </a:p>
          <a:p>
            <a:pPr indent="0" lvl="0" marL="0" marR="0" rtl="0" algn="ctr">
              <a:spcBef>
                <a:spcPts val="0"/>
              </a:spcBef>
              <a:spcAft>
                <a:spcPts val="0"/>
              </a:spcAft>
              <a:buNone/>
            </a:pPr>
            <a:r>
              <a:rPr b="1" lang="en-US" sz="2000">
                <a:latin typeface="Century Gothic"/>
                <a:ea typeface="Century Gothic"/>
                <a:cs typeface="Century Gothic"/>
                <a:sym typeface="Century Gothic"/>
              </a:rPr>
              <a:t>Indian River State College</a:t>
            </a:r>
            <a:endParaRPr b="1" sz="2000">
              <a:latin typeface="Century Gothic"/>
              <a:ea typeface="Century Gothic"/>
              <a:cs typeface="Century Gothic"/>
              <a:sym typeface="Century Gothic"/>
            </a:endParaRPr>
          </a:p>
        </p:txBody>
      </p:sp>
      <p:sp>
        <p:nvSpPr>
          <p:cNvPr id="199" name="Google Shape;199;g1e71790a807_0_72"/>
          <p:cNvSpPr txBox="1"/>
          <p:nvPr/>
        </p:nvSpPr>
        <p:spPr>
          <a:xfrm>
            <a:off x="7737950" y="1452600"/>
            <a:ext cx="3296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entury Schoolbook"/>
              <a:ea typeface="Century Schoolbook"/>
              <a:cs typeface="Century Schoolbook"/>
              <a:sym typeface="Century Schoolbook"/>
            </a:endParaRPr>
          </a:p>
        </p:txBody>
      </p:sp>
      <p:pic>
        <p:nvPicPr>
          <p:cNvPr id="200" name="Google Shape;200;g1e71790a807_0_72"/>
          <p:cNvPicPr preferRelativeResize="0"/>
          <p:nvPr/>
        </p:nvPicPr>
        <p:blipFill>
          <a:blip r:embed="rId3">
            <a:alphaModFix/>
          </a:blip>
          <a:stretch>
            <a:fillRect/>
          </a:stretch>
        </p:blipFill>
        <p:spPr>
          <a:xfrm>
            <a:off x="6448100" y="1454775"/>
            <a:ext cx="5329014" cy="47003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g1e71790a807_0_80"/>
          <p:cNvSpPr txBox="1"/>
          <p:nvPr>
            <p:ph type="title"/>
          </p:nvPr>
        </p:nvSpPr>
        <p:spPr>
          <a:xfrm>
            <a:off x="374450" y="2593317"/>
            <a:ext cx="6417900" cy="8235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b="1" lang="en-US">
                <a:latin typeface="Century Gothic"/>
                <a:ea typeface="Century Gothic"/>
                <a:cs typeface="Century Gothic"/>
                <a:sym typeface="Century Gothic"/>
              </a:rPr>
              <a:t>Region 6 Director</a:t>
            </a:r>
            <a:endParaRPr>
              <a:latin typeface="Century Gothic"/>
              <a:ea typeface="Century Gothic"/>
              <a:cs typeface="Century Gothic"/>
              <a:sym typeface="Century Gothic"/>
            </a:endParaRPr>
          </a:p>
        </p:txBody>
      </p:sp>
      <p:sp>
        <p:nvSpPr>
          <p:cNvPr id="206" name="Google Shape;206;g1e71790a807_0_80"/>
          <p:cNvSpPr txBox="1"/>
          <p:nvPr>
            <p:ph idx="2" type="body"/>
          </p:nvPr>
        </p:nvSpPr>
        <p:spPr>
          <a:xfrm>
            <a:off x="871100" y="3348875"/>
            <a:ext cx="5424600" cy="11307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b="1" i="1" lang="en-US" sz="2000">
                <a:solidFill>
                  <a:srgbClr val="525252"/>
                </a:solidFill>
                <a:latin typeface="Century Gothic"/>
                <a:ea typeface="Century Gothic"/>
                <a:cs typeface="Century Gothic"/>
                <a:sym typeface="Century Gothic"/>
              </a:rPr>
              <a:t>Pearce Copeland</a:t>
            </a:r>
            <a:endParaRPr b="1" i="1" sz="2000">
              <a:latin typeface="Century Gothic"/>
              <a:ea typeface="Century Gothic"/>
              <a:cs typeface="Century Gothic"/>
              <a:sym typeface="Century Gothic"/>
            </a:endParaRPr>
          </a:p>
          <a:p>
            <a:pPr indent="0" lvl="0" marL="0" marR="0" rtl="0" algn="ctr">
              <a:spcBef>
                <a:spcPts val="0"/>
              </a:spcBef>
              <a:spcAft>
                <a:spcPts val="0"/>
              </a:spcAft>
              <a:buNone/>
            </a:pPr>
            <a:r>
              <a:rPr b="1" lang="en-US" sz="2000">
                <a:latin typeface="Century Gothic"/>
                <a:ea typeface="Century Gothic"/>
                <a:cs typeface="Century Gothic"/>
                <a:sym typeface="Century Gothic"/>
              </a:rPr>
              <a:t>University of Central Florida</a:t>
            </a:r>
            <a:endParaRPr b="1" sz="2000">
              <a:latin typeface="Century Gothic"/>
              <a:ea typeface="Century Gothic"/>
              <a:cs typeface="Century Gothic"/>
              <a:sym typeface="Century Gothic"/>
            </a:endParaRPr>
          </a:p>
        </p:txBody>
      </p:sp>
      <p:sp>
        <p:nvSpPr>
          <p:cNvPr id="207" name="Google Shape;207;g1e71790a807_0_80"/>
          <p:cNvSpPr txBox="1"/>
          <p:nvPr/>
        </p:nvSpPr>
        <p:spPr>
          <a:xfrm>
            <a:off x="7737950" y="1452600"/>
            <a:ext cx="3296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entury Schoolbook"/>
              <a:ea typeface="Century Schoolbook"/>
              <a:cs typeface="Century Schoolbook"/>
              <a:sym typeface="Century Schoolbook"/>
            </a:endParaRPr>
          </a:p>
        </p:txBody>
      </p:sp>
      <p:pic>
        <p:nvPicPr>
          <p:cNvPr id="208" name="Google Shape;208;g1e71790a807_0_80"/>
          <p:cNvPicPr preferRelativeResize="0"/>
          <p:nvPr/>
        </p:nvPicPr>
        <p:blipFill>
          <a:blip r:embed="rId3">
            <a:alphaModFix/>
          </a:blip>
          <a:stretch>
            <a:fillRect/>
          </a:stretch>
        </p:blipFill>
        <p:spPr>
          <a:xfrm>
            <a:off x="6977900" y="763725"/>
            <a:ext cx="4161176" cy="55454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g1e71790a807_0_88"/>
          <p:cNvSpPr txBox="1"/>
          <p:nvPr>
            <p:ph type="title"/>
          </p:nvPr>
        </p:nvSpPr>
        <p:spPr>
          <a:xfrm>
            <a:off x="389175" y="243005"/>
            <a:ext cx="6417900" cy="8235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b="1" lang="en-US">
                <a:latin typeface="Century Gothic"/>
                <a:ea typeface="Century Gothic"/>
                <a:cs typeface="Century Gothic"/>
                <a:sym typeface="Century Gothic"/>
              </a:rPr>
              <a:t>Region 7 Director</a:t>
            </a:r>
            <a:endParaRPr>
              <a:latin typeface="Century Gothic"/>
              <a:ea typeface="Century Gothic"/>
              <a:cs typeface="Century Gothic"/>
              <a:sym typeface="Century Gothic"/>
            </a:endParaRPr>
          </a:p>
        </p:txBody>
      </p:sp>
      <p:sp>
        <p:nvSpPr>
          <p:cNvPr id="214" name="Google Shape;214;g1e71790a807_0_88"/>
          <p:cNvSpPr txBox="1"/>
          <p:nvPr>
            <p:ph idx="1" type="body"/>
          </p:nvPr>
        </p:nvSpPr>
        <p:spPr>
          <a:xfrm>
            <a:off x="1166925" y="1678700"/>
            <a:ext cx="4862400" cy="5228700"/>
          </a:xfrm>
          <a:prstGeom prst="rect">
            <a:avLst/>
          </a:prstGeom>
        </p:spPr>
        <p:txBody>
          <a:bodyPr anchorCtr="0" anchor="t" bIns="45700" lIns="91425" spcFirstLastPara="1" rIns="91425" wrap="square" tIns="45700">
            <a:spAutoFit/>
          </a:bodyPr>
          <a:lstStyle/>
          <a:p>
            <a:pPr indent="-211772" lvl="0" marL="182562" rtl="0" algn="l">
              <a:spcBef>
                <a:spcPts val="1400"/>
              </a:spcBef>
              <a:spcAft>
                <a:spcPts val="0"/>
              </a:spcAft>
              <a:buSzPts val="1900"/>
              <a:buFont typeface="Century Gothic"/>
              <a:buChar char="★"/>
            </a:pPr>
            <a:r>
              <a:rPr lang="en-US">
                <a:latin typeface="Century Gothic"/>
                <a:ea typeface="Century Gothic"/>
                <a:cs typeface="Century Gothic"/>
                <a:sym typeface="Century Gothic"/>
              </a:rPr>
              <a:t>Graduates: October 6th, 2023</a:t>
            </a:r>
            <a:endParaRPr>
              <a:latin typeface="Century Gothic"/>
              <a:ea typeface="Century Gothic"/>
              <a:cs typeface="Century Gothic"/>
              <a:sym typeface="Century Gothic"/>
            </a:endParaRPr>
          </a:p>
          <a:p>
            <a:pPr indent="-211772" lvl="0" marL="182562" rtl="0" algn="l">
              <a:spcBef>
                <a:spcPts val="2100"/>
              </a:spcBef>
              <a:spcAft>
                <a:spcPts val="0"/>
              </a:spcAft>
              <a:buSzPts val="1900"/>
              <a:buFont typeface="Century Gothic"/>
              <a:buChar char="★"/>
            </a:pPr>
            <a:r>
              <a:rPr lang="en-US">
                <a:latin typeface="Century Gothic"/>
                <a:ea typeface="Century Gothic"/>
                <a:cs typeface="Century Gothic"/>
                <a:sym typeface="Century Gothic"/>
              </a:rPr>
              <a:t>Currently Herzing University’s chapter President. </a:t>
            </a:r>
            <a:endParaRPr>
              <a:latin typeface="Century Gothic"/>
              <a:ea typeface="Century Gothic"/>
              <a:cs typeface="Century Gothic"/>
              <a:sym typeface="Century Gothic"/>
            </a:endParaRPr>
          </a:p>
          <a:p>
            <a:pPr indent="-211772" lvl="0" marL="182562" rtl="0" algn="l">
              <a:spcBef>
                <a:spcPts val="2100"/>
              </a:spcBef>
              <a:spcAft>
                <a:spcPts val="0"/>
              </a:spcAft>
              <a:buSzPts val="1900"/>
              <a:buFont typeface="Century Gothic"/>
              <a:buChar char="★"/>
            </a:pPr>
            <a:r>
              <a:rPr lang="en-US">
                <a:latin typeface="Century Gothic"/>
                <a:ea typeface="Century Gothic"/>
                <a:cs typeface="Century Gothic"/>
                <a:sym typeface="Century Gothic"/>
              </a:rPr>
              <a:t>Future Plan: </a:t>
            </a:r>
            <a:r>
              <a:rPr lang="en-US">
                <a:solidFill>
                  <a:srgbClr val="222222"/>
                </a:solidFill>
                <a:highlight>
                  <a:srgbClr val="FFFFFF"/>
                </a:highlight>
                <a:latin typeface="Century Gothic"/>
                <a:ea typeface="Century Gothic"/>
                <a:cs typeface="Century Gothic"/>
                <a:sym typeface="Century Gothic"/>
              </a:rPr>
              <a:t>Upon graduation, I'm excited to say that I intend to continue my education and pursue a Bachelor of Science in Nursing (BSN). Ultimately, I see the BSN as a stepping stone for career growth, specialized roles, and potential further education in the field of nursing.</a:t>
            </a:r>
            <a:endParaRPr>
              <a:latin typeface="Century Gothic"/>
              <a:ea typeface="Century Gothic"/>
              <a:cs typeface="Century Gothic"/>
              <a:sym typeface="Century Gothic"/>
            </a:endParaRPr>
          </a:p>
          <a:p>
            <a:pPr indent="-211772" lvl="0" marL="182562" rtl="0" algn="l">
              <a:spcBef>
                <a:spcPts val="2100"/>
              </a:spcBef>
              <a:spcAft>
                <a:spcPts val="2100"/>
              </a:spcAft>
              <a:buSzPts val="1900"/>
              <a:buFont typeface="Century Gothic"/>
              <a:buChar char="★"/>
            </a:pPr>
            <a:r>
              <a:rPr lang="en-US">
                <a:latin typeface="Century Gothic"/>
                <a:ea typeface="Century Gothic"/>
                <a:cs typeface="Century Gothic"/>
                <a:sym typeface="Century Gothic"/>
              </a:rPr>
              <a:t>Fun Fact: I have rappelled from a helicopter!</a:t>
            </a:r>
            <a:endParaRPr>
              <a:latin typeface="Century Gothic"/>
              <a:ea typeface="Century Gothic"/>
              <a:cs typeface="Century Gothic"/>
              <a:sym typeface="Century Gothic"/>
            </a:endParaRPr>
          </a:p>
        </p:txBody>
      </p:sp>
      <p:sp>
        <p:nvSpPr>
          <p:cNvPr id="215" name="Google Shape;215;g1e71790a807_0_88"/>
          <p:cNvSpPr txBox="1"/>
          <p:nvPr>
            <p:ph idx="2" type="body"/>
          </p:nvPr>
        </p:nvSpPr>
        <p:spPr>
          <a:xfrm>
            <a:off x="768100" y="839813"/>
            <a:ext cx="5424600" cy="11307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b="1" i="1" lang="en-US" sz="2000">
                <a:solidFill>
                  <a:srgbClr val="525252"/>
                </a:solidFill>
                <a:latin typeface="Century Gothic"/>
                <a:ea typeface="Century Gothic"/>
                <a:cs typeface="Century Gothic"/>
                <a:sym typeface="Century Gothic"/>
              </a:rPr>
              <a:t>DeeDee Lane</a:t>
            </a:r>
            <a:endParaRPr b="1" i="1" sz="2000">
              <a:latin typeface="Century Gothic"/>
              <a:ea typeface="Century Gothic"/>
              <a:cs typeface="Century Gothic"/>
              <a:sym typeface="Century Gothic"/>
            </a:endParaRPr>
          </a:p>
          <a:p>
            <a:pPr indent="0" lvl="0" marL="0" marR="0" rtl="0" algn="ctr">
              <a:spcBef>
                <a:spcPts val="0"/>
              </a:spcBef>
              <a:spcAft>
                <a:spcPts val="0"/>
              </a:spcAft>
              <a:buNone/>
            </a:pPr>
            <a:r>
              <a:rPr b="1" lang="en-US" sz="2000">
                <a:latin typeface="Century Gothic"/>
                <a:ea typeface="Century Gothic"/>
                <a:cs typeface="Century Gothic"/>
                <a:sym typeface="Century Gothic"/>
              </a:rPr>
              <a:t>Herzing University</a:t>
            </a:r>
            <a:endParaRPr b="1" sz="2000">
              <a:latin typeface="Century Gothic"/>
              <a:ea typeface="Century Gothic"/>
              <a:cs typeface="Century Gothic"/>
              <a:sym typeface="Century Gothic"/>
            </a:endParaRPr>
          </a:p>
        </p:txBody>
      </p:sp>
      <p:sp>
        <p:nvSpPr>
          <p:cNvPr id="216" name="Google Shape;216;g1e71790a807_0_88"/>
          <p:cNvSpPr txBox="1"/>
          <p:nvPr/>
        </p:nvSpPr>
        <p:spPr>
          <a:xfrm>
            <a:off x="7737950" y="1452600"/>
            <a:ext cx="3296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entury Schoolbook"/>
              <a:ea typeface="Century Schoolbook"/>
              <a:cs typeface="Century Schoolbook"/>
              <a:sym typeface="Century Schoolbook"/>
            </a:endParaRPr>
          </a:p>
        </p:txBody>
      </p:sp>
      <p:pic>
        <p:nvPicPr>
          <p:cNvPr id="217" name="Google Shape;217;g1e71790a807_0_88"/>
          <p:cNvPicPr preferRelativeResize="0"/>
          <p:nvPr/>
        </p:nvPicPr>
        <p:blipFill>
          <a:blip r:embed="rId3">
            <a:alphaModFix/>
          </a:blip>
          <a:stretch>
            <a:fillRect/>
          </a:stretch>
        </p:blipFill>
        <p:spPr>
          <a:xfrm>
            <a:off x="7434125" y="375525"/>
            <a:ext cx="3366451" cy="62677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4"/>
          <p:cNvSpPr txBox="1"/>
          <p:nvPr/>
        </p:nvSpPr>
        <p:spPr>
          <a:xfrm>
            <a:off x="76200" y="1186950"/>
            <a:ext cx="6988500" cy="36789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US" sz="3000">
                <a:solidFill>
                  <a:schemeClr val="accent5"/>
                </a:solidFill>
                <a:latin typeface="Playfair Display SemiBold"/>
                <a:ea typeface="Playfair Display SemiBold"/>
                <a:cs typeface="Playfair Display SemiBold"/>
                <a:sym typeface="Playfair Display SemiBold"/>
              </a:rPr>
              <a:t>FNSA State Convention 2023</a:t>
            </a:r>
            <a:endParaRPr sz="3000">
              <a:solidFill>
                <a:schemeClr val="accent5"/>
              </a:solidFill>
              <a:latin typeface="Playfair Display SemiBold"/>
              <a:ea typeface="Playfair Display SemiBold"/>
              <a:cs typeface="Playfair Display SemiBold"/>
              <a:sym typeface="Playfair Display SemiBold"/>
            </a:endParaRPr>
          </a:p>
          <a:p>
            <a:pPr indent="0" lvl="0" marL="0" rtl="0" algn="ctr">
              <a:lnSpc>
                <a:spcPct val="150000"/>
              </a:lnSpc>
              <a:spcBef>
                <a:spcPts val="0"/>
              </a:spcBef>
              <a:spcAft>
                <a:spcPts val="0"/>
              </a:spcAft>
              <a:buNone/>
            </a:pPr>
            <a:r>
              <a:t/>
            </a:r>
            <a:endParaRPr sz="2600">
              <a:solidFill>
                <a:schemeClr val="accent5"/>
              </a:solidFill>
              <a:latin typeface="Playfair Display SemiBold"/>
              <a:ea typeface="Playfair Display SemiBold"/>
              <a:cs typeface="Playfair Display SemiBold"/>
              <a:sym typeface="Playfair Display SemiBold"/>
            </a:endParaRPr>
          </a:p>
          <a:p>
            <a:pPr indent="0" lvl="0" marL="0" rtl="0" algn="ctr">
              <a:lnSpc>
                <a:spcPct val="150000"/>
              </a:lnSpc>
              <a:spcBef>
                <a:spcPts val="0"/>
              </a:spcBef>
              <a:spcAft>
                <a:spcPts val="0"/>
              </a:spcAft>
              <a:buNone/>
            </a:pPr>
            <a:r>
              <a:rPr i="1" lang="en-US" sz="2600">
                <a:latin typeface="Playfair Display SemiBold"/>
                <a:ea typeface="Playfair Display SemiBold"/>
                <a:cs typeface="Playfair Display SemiBold"/>
                <a:sym typeface="Playfair Display SemiBold"/>
              </a:rPr>
              <a:t>Exploring the Depths of Nursing</a:t>
            </a:r>
            <a:endParaRPr i="1" sz="2600">
              <a:latin typeface="Playfair Display SemiBold"/>
              <a:ea typeface="Playfair Display SemiBold"/>
              <a:cs typeface="Playfair Display SemiBold"/>
              <a:sym typeface="Playfair Display SemiBold"/>
            </a:endParaRPr>
          </a:p>
          <a:p>
            <a:pPr indent="0" lvl="0" marL="0" rtl="0" algn="ctr">
              <a:lnSpc>
                <a:spcPct val="150000"/>
              </a:lnSpc>
              <a:spcBef>
                <a:spcPts val="0"/>
              </a:spcBef>
              <a:spcAft>
                <a:spcPts val="0"/>
              </a:spcAft>
              <a:buNone/>
            </a:pPr>
            <a:r>
              <a:rPr lang="en-US" sz="2600">
                <a:latin typeface="Playfair Display SemiBold"/>
                <a:ea typeface="Playfair Display SemiBold"/>
                <a:cs typeface="Playfair Display SemiBold"/>
                <a:sym typeface="Playfair Display SemiBold"/>
              </a:rPr>
              <a:t>October 22-25, 2023</a:t>
            </a:r>
            <a:endParaRPr sz="2600">
              <a:latin typeface="Playfair Display SemiBold"/>
              <a:ea typeface="Playfair Display SemiBold"/>
              <a:cs typeface="Playfair Display SemiBold"/>
              <a:sym typeface="Playfair Display SemiBold"/>
            </a:endParaRPr>
          </a:p>
          <a:p>
            <a:pPr indent="0" lvl="0" marL="0" rtl="0" algn="ctr">
              <a:lnSpc>
                <a:spcPct val="150000"/>
              </a:lnSpc>
              <a:spcBef>
                <a:spcPts val="0"/>
              </a:spcBef>
              <a:spcAft>
                <a:spcPts val="0"/>
              </a:spcAft>
              <a:buNone/>
            </a:pPr>
            <a:r>
              <a:rPr lang="en-US" sz="2600">
                <a:latin typeface="Playfair Display SemiBold"/>
                <a:ea typeface="Playfair Display SemiBold"/>
                <a:cs typeface="Playfair Display SemiBold"/>
                <a:sym typeface="Playfair Display SemiBold"/>
              </a:rPr>
              <a:t>Embassy Suites Lake Buena Vista</a:t>
            </a:r>
            <a:endParaRPr sz="2600">
              <a:latin typeface="Playfair Display SemiBold"/>
              <a:ea typeface="Playfair Display SemiBold"/>
              <a:cs typeface="Playfair Display SemiBold"/>
              <a:sym typeface="Playfair Display SemiBold"/>
            </a:endParaRPr>
          </a:p>
          <a:p>
            <a:pPr indent="0" lvl="0" marL="0" rtl="0" algn="ctr">
              <a:lnSpc>
                <a:spcPct val="150000"/>
              </a:lnSpc>
              <a:spcBef>
                <a:spcPts val="0"/>
              </a:spcBef>
              <a:spcAft>
                <a:spcPts val="0"/>
              </a:spcAft>
              <a:buNone/>
            </a:pPr>
            <a:r>
              <a:rPr lang="en-US" sz="2600">
                <a:latin typeface="Playfair Display SemiBold"/>
                <a:ea typeface="Playfair Display SemiBold"/>
                <a:cs typeface="Playfair Display SemiBold"/>
                <a:sym typeface="Playfair Display SemiBold"/>
              </a:rPr>
              <a:t>Kissimmee, FL</a:t>
            </a:r>
            <a:endParaRPr sz="2600">
              <a:latin typeface="Playfair Display SemiBold"/>
              <a:ea typeface="Playfair Display SemiBold"/>
              <a:cs typeface="Playfair Display SemiBold"/>
              <a:sym typeface="Playfair Display SemiBold"/>
            </a:endParaRPr>
          </a:p>
        </p:txBody>
      </p:sp>
      <p:pic>
        <p:nvPicPr>
          <p:cNvPr id="223" name="Google Shape;223;p4"/>
          <p:cNvPicPr preferRelativeResize="0"/>
          <p:nvPr/>
        </p:nvPicPr>
        <p:blipFill>
          <a:blip r:embed="rId3">
            <a:alphaModFix/>
          </a:blip>
          <a:stretch>
            <a:fillRect/>
          </a:stretch>
        </p:blipFill>
        <p:spPr>
          <a:xfrm>
            <a:off x="6890182" y="0"/>
            <a:ext cx="5301817" cy="68579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g1e7b71c00e7_3_6"/>
          <p:cNvSpPr txBox="1"/>
          <p:nvPr>
            <p:ph idx="1" type="body"/>
          </p:nvPr>
        </p:nvSpPr>
        <p:spPr>
          <a:xfrm>
            <a:off x="740525" y="466850"/>
            <a:ext cx="9965100" cy="5409300"/>
          </a:xfrm>
          <a:prstGeom prst="rect">
            <a:avLst/>
          </a:prstGeom>
        </p:spPr>
        <p:txBody>
          <a:bodyPr anchorCtr="0" anchor="t" bIns="45700" lIns="91425" spcFirstLastPara="1" rIns="91425" wrap="square" tIns="45700">
            <a:noAutofit/>
          </a:bodyPr>
          <a:lstStyle/>
          <a:p>
            <a:pPr indent="0" lvl="0" marL="0" rtl="0" algn="ctr">
              <a:spcBef>
                <a:spcPts val="1400"/>
              </a:spcBef>
              <a:spcAft>
                <a:spcPts val="0"/>
              </a:spcAft>
              <a:buNone/>
            </a:pPr>
            <a:r>
              <a:rPr lang="en-US" sz="4300">
                <a:solidFill>
                  <a:schemeClr val="accent5"/>
                </a:solidFill>
                <a:latin typeface="Playfair Display SemiBold"/>
                <a:ea typeface="Playfair Display SemiBold"/>
                <a:cs typeface="Playfair Display SemiBold"/>
                <a:sym typeface="Playfair Display SemiBold"/>
              </a:rPr>
              <a:t>Book Your Hotel Room Today! </a:t>
            </a:r>
            <a:endParaRPr sz="4300">
              <a:solidFill>
                <a:schemeClr val="accent5"/>
              </a:solidFill>
              <a:latin typeface="Playfair Display SemiBold"/>
              <a:ea typeface="Playfair Display SemiBold"/>
              <a:cs typeface="Playfair Display SemiBold"/>
              <a:sym typeface="Playfair Display SemiBold"/>
            </a:endParaRPr>
          </a:p>
          <a:p>
            <a:pPr indent="0" lvl="0" marL="0" rtl="0" algn="ctr">
              <a:spcBef>
                <a:spcPts val="1400"/>
              </a:spcBef>
              <a:spcAft>
                <a:spcPts val="0"/>
              </a:spcAft>
              <a:buNone/>
            </a:pPr>
            <a:r>
              <a:t/>
            </a:r>
            <a:endParaRPr sz="4300">
              <a:solidFill>
                <a:schemeClr val="accent5"/>
              </a:solidFill>
              <a:latin typeface="Playfair Display SemiBold"/>
              <a:ea typeface="Playfair Display SemiBold"/>
              <a:cs typeface="Playfair Display SemiBold"/>
              <a:sym typeface="Playfair Display SemiBold"/>
            </a:endParaRPr>
          </a:p>
          <a:p>
            <a:pPr indent="0" lvl="0" marL="0" rtl="0" algn="ctr">
              <a:spcBef>
                <a:spcPts val="1400"/>
              </a:spcBef>
              <a:spcAft>
                <a:spcPts val="0"/>
              </a:spcAft>
              <a:buNone/>
            </a:pPr>
            <a:r>
              <a:rPr lang="en-US" sz="4300" u="sng">
                <a:solidFill>
                  <a:schemeClr val="hlink"/>
                </a:solidFill>
                <a:latin typeface="Playfair Display SemiBold"/>
                <a:ea typeface="Playfair Display SemiBold"/>
                <a:cs typeface="Playfair Display SemiBold"/>
                <a:sym typeface="Playfair Display SemiBold"/>
                <a:hlinkClick r:id="rId3"/>
              </a:rPr>
              <a:t>h</a:t>
            </a:r>
            <a:r>
              <a:rPr lang="en-US" sz="4300" u="sng">
                <a:solidFill>
                  <a:schemeClr val="hlink"/>
                </a:solidFill>
                <a:latin typeface="Playfair Display SemiBold"/>
                <a:ea typeface="Playfair Display SemiBold"/>
                <a:cs typeface="Playfair Display SemiBold"/>
                <a:sym typeface="Playfair Display SemiBold"/>
                <a:hlinkClick r:id="rId4"/>
              </a:rPr>
              <a:t>ttps://book.passkey.com/e/50646744</a:t>
            </a:r>
            <a:r>
              <a:rPr lang="en-US" sz="4300">
                <a:solidFill>
                  <a:schemeClr val="accent5"/>
                </a:solidFill>
                <a:latin typeface="Playfair Display SemiBold"/>
                <a:ea typeface="Playfair Display SemiBold"/>
                <a:cs typeface="Playfair Display SemiBold"/>
                <a:sym typeface="Playfair Display SemiBold"/>
              </a:rPr>
              <a:t>  </a:t>
            </a:r>
            <a:endParaRPr sz="4300">
              <a:solidFill>
                <a:schemeClr val="accent5"/>
              </a:solidFill>
              <a:latin typeface="Playfair Display SemiBold"/>
              <a:ea typeface="Playfair Display SemiBold"/>
              <a:cs typeface="Playfair Display SemiBold"/>
              <a:sym typeface="Playfair Display SemiBold"/>
            </a:endParaRPr>
          </a:p>
          <a:p>
            <a:pPr indent="0" lvl="0" marL="0" rtl="0" algn="ctr">
              <a:spcBef>
                <a:spcPts val="1400"/>
              </a:spcBef>
              <a:spcAft>
                <a:spcPts val="0"/>
              </a:spcAft>
              <a:buNone/>
            </a:pPr>
            <a:r>
              <a:t/>
            </a:r>
            <a:endParaRPr sz="4300">
              <a:solidFill>
                <a:schemeClr val="accent5"/>
              </a:solidFill>
              <a:latin typeface="Playfair Display SemiBold"/>
              <a:ea typeface="Playfair Display SemiBold"/>
              <a:cs typeface="Playfair Display SemiBold"/>
              <a:sym typeface="Playfair Display SemiBold"/>
            </a:endParaRPr>
          </a:p>
          <a:p>
            <a:pPr indent="0" lvl="0" marL="0" rtl="0" algn="ctr">
              <a:spcBef>
                <a:spcPts val="1400"/>
              </a:spcBef>
              <a:spcAft>
                <a:spcPts val="0"/>
              </a:spcAft>
              <a:buNone/>
            </a:pPr>
            <a:r>
              <a:rPr lang="en-US" sz="4300">
                <a:solidFill>
                  <a:srgbClr val="EE2215"/>
                </a:solidFill>
                <a:latin typeface="Playfair Display SemiBold"/>
                <a:ea typeface="Playfair Display SemiBold"/>
                <a:cs typeface="Playfair Display SemiBold"/>
                <a:sym typeface="Playfair Display SemiBold"/>
              </a:rPr>
              <a:t>Deadline is Oct 1, 2023</a:t>
            </a:r>
            <a:endParaRPr sz="4300">
              <a:solidFill>
                <a:srgbClr val="EE2215"/>
              </a:solidFill>
              <a:latin typeface="Playfair Display SemiBold"/>
              <a:ea typeface="Playfair Display SemiBold"/>
              <a:cs typeface="Playfair Display SemiBold"/>
              <a:sym typeface="Playfair Display SemiBold"/>
            </a:endParaRPr>
          </a:p>
          <a:p>
            <a:pPr indent="0" lvl="0" marL="0" rtl="0" algn="ctr">
              <a:spcBef>
                <a:spcPts val="1400"/>
              </a:spcBef>
              <a:spcAft>
                <a:spcPts val="0"/>
              </a:spcAft>
              <a:buNone/>
            </a:pPr>
            <a:r>
              <a:t/>
            </a:r>
            <a:endParaRPr sz="4300">
              <a:solidFill>
                <a:schemeClr val="accent5"/>
              </a:solidFill>
              <a:latin typeface="Playfair Display SemiBold"/>
              <a:ea typeface="Playfair Display SemiBold"/>
              <a:cs typeface="Playfair Display SemiBold"/>
              <a:sym typeface="Playfair Display SemiBold"/>
            </a:endParaRPr>
          </a:p>
          <a:p>
            <a:pPr indent="0" lvl="0" marL="0" rtl="0" algn="ctr">
              <a:spcBef>
                <a:spcPts val="1400"/>
              </a:spcBef>
              <a:spcAft>
                <a:spcPts val="200"/>
              </a:spcAft>
              <a:buNone/>
            </a:pPr>
            <a:r>
              <a:rPr b="1" lang="en-US" sz="2600">
                <a:solidFill>
                  <a:schemeClr val="accent5"/>
                </a:solidFill>
                <a:latin typeface="Playfair Display"/>
                <a:ea typeface="Playfair Display"/>
                <a:cs typeface="Playfair Display"/>
                <a:sym typeface="Playfair Display"/>
              </a:rPr>
              <a:t>*T</a:t>
            </a:r>
            <a:r>
              <a:rPr b="1" lang="en-US" sz="2600">
                <a:solidFill>
                  <a:schemeClr val="accent5"/>
                </a:solidFill>
                <a:latin typeface="Playfair Display"/>
                <a:ea typeface="Playfair Display"/>
                <a:cs typeface="Playfair Display"/>
                <a:sym typeface="Playfair Display"/>
              </a:rPr>
              <a:t>he special room rate of $169/night ends that day*</a:t>
            </a:r>
            <a:endParaRPr b="1" sz="4300">
              <a:solidFill>
                <a:schemeClr val="accent5"/>
              </a:solidFill>
              <a:latin typeface="Playfair Display"/>
              <a:ea typeface="Playfair Display"/>
              <a:cs typeface="Playfair Display"/>
              <a:sym typeface="Playfair Display"/>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5"/>
          <p:cNvSpPr txBox="1"/>
          <p:nvPr>
            <p:ph type="title"/>
          </p:nvPr>
        </p:nvSpPr>
        <p:spPr>
          <a:xfrm>
            <a:off x="2043112" y="258762"/>
            <a:ext cx="7107300" cy="756000"/>
          </a:xfrm>
          <a:prstGeom prst="rect">
            <a:avLst/>
          </a:prstGeom>
          <a:noFill/>
          <a:ln>
            <a:noFill/>
          </a:ln>
        </p:spPr>
        <p:txBody>
          <a:bodyPr anchorCtr="0" anchor="b" bIns="0" lIns="0" spcFirstLastPara="1" rIns="0" wrap="square" tIns="16925">
            <a:spAutoFit/>
          </a:bodyPr>
          <a:lstStyle/>
          <a:p>
            <a:pPr indent="0" lvl="0" marL="15875" rtl="0" algn="ctr">
              <a:lnSpc>
                <a:spcPct val="100000"/>
              </a:lnSpc>
              <a:spcBef>
                <a:spcPts val="0"/>
              </a:spcBef>
              <a:spcAft>
                <a:spcPts val="0"/>
              </a:spcAft>
              <a:buClr>
                <a:schemeClr val="dk1"/>
              </a:buClr>
              <a:buSzPts val="4800"/>
              <a:buFont typeface="Georgia"/>
              <a:buNone/>
            </a:pPr>
            <a:r>
              <a:rPr i="0" lang="en-US" sz="4800" u="none">
                <a:solidFill>
                  <a:schemeClr val="accent5"/>
                </a:solidFill>
                <a:latin typeface="Playfair Display SemiBold"/>
                <a:ea typeface="Playfair Display SemiBold"/>
                <a:cs typeface="Playfair Display SemiBold"/>
                <a:sym typeface="Playfair Display SemiBold"/>
              </a:rPr>
              <a:t>Convention Highlights</a:t>
            </a:r>
            <a:endParaRPr>
              <a:solidFill>
                <a:schemeClr val="accent5"/>
              </a:solidFill>
              <a:latin typeface="Playfair Display SemiBold"/>
              <a:ea typeface="Playfair Display SemiBold"/>
              <a:cs typeface="Playfair Display SemiBold"/>
              <a:sym typeface="Playfair Display SemiBold"/>
            </a:endParaRPr>
          </a:p>
        </p:txBody>
      </p:sp>
      <p:sp>
        <p:nvSpPr>
          <p:cNvPr id="235" name="Google Shape;235;p5"/>
          <p:cNvSpPr txBox="1"/>
          <p:nvPr/>
        </p:nvSpPr>
        <p:spPr>
          <a:xfrm>
            <a:off x="271450" y="1273175"/>
            <a:ext cx="10902600" cy="4534800"/>
          </a:xfrm>
          <a:prstGeom prst="rect">
            <a:avLst/>
          </a:prstGeom>
          <a:noFill/>
          <a:ln>
            <a:noFill/>
          </a:ln>
        </p:spPr>
        <p:txBody>
          <a:bodyPr anchorCtr="0" anchor="t" bIns="0" lIns="0" spcFirstLastPara="1" rIns="0" wrap="square" tIns="52475">
            <a:spAutoFit/>
          </a:bodyPr>
          <a:lstStyle/>
          <a:p>
            <a:pPr indent="0" lvl="0" marL="0" marR="0" rtl="0" algn="ctr">
              <a:lnSpc>
                <a:spcPct val="100000"/>
              </a:lnSpc>
              <a:spcBef>
                <a:spcPts val="200"/>
              </a:spcBef>
              <a:spcAft>
                <a:spcPts val="0"/>
              </a:spcAft>
              <a:buNone/>
            </a:pPr>
            <a:r>
              <a:rPr lang="en-US" sz="3000">
                <a:solidFill>
                  <a:schemeClr val="dk1"/>
                </a:solidFill>
                <a:latin typeface="Playfair Display SemiBold"/>
                <a:ea typeface="Playfair Display SemiBold"/>
                <a:cs typeface="Playfair Display SemiBold"/>
                <a:sym typeface="Playfair Display SemiBold"/>
              </a:rPr>
              <a:t>Pre-registration ends 10/18/2023!</a:t>
            </a:r>
            <a:endParaRPr sz="3000">
              <a:solidFill>
                <a:schemeClr val="dk1"/>
              </a:solidFill>
              <a:latin typeface="Playfair Display SemiBold"/>
              <a:ea typeface="Playfair Display SemiBold"/>
              <a:cs typeface="Playfair Display SemiBold"/>
              <a:sym typeface="Playfair Display SemiBold"/>
            </a:endParaRPr>
          </a:p>
          <a:p>
            <a:pPr indent="0" lvl="0" marL="0" marR="0" rtl="0" algn="ctr">
              <a:lnSpc>
                <a:spcPct val="100000"/>
              </a:lnSpc>
              <a:spcBef>
                <a:spcPts val="1000"/>
              </a:spcBef>
              <a:spcAft>
                <a:spcPts val="0"/>
              </a:spcAft>
              <a:buNone/>
            </a:pPr>
            <a:r>
              <a:t/>
            </a:r>
            <a:endParaRPr sz="3000">
              <a:solidFill>
                <a:schemeClr val="dk1"/>
              </a:solidFill>
              <a:latin typeface="Playfair Display SemiBold"/>
              <a:ea typeface="Playfair Display SemiBold"/>
              <a:cs typeface="Playfair Display SemiBold"/>
              <a:sym typeface="Playfair Display SemiBold"/>
            </a:endParaRPr>
          </a:p>
          <a:p>
            <a:pPr indent="0" lvl="0" marL="0" marR="0" rtl="0" algn="ctr">
              <a:lnSpc>
                <a:spcPct val="115000"/>
              </a:lnSpc>
              <a:spcBef>
                <a:spcPts val="1000"/>
              </a:spcBef>
              <a:spcAft>
                <a:spcPts val="0"/>
              </a:spcAft>
              <a:buNone/>
            </a:pPr>
            <a:r>
              <a:rPr i="0" lang="en-US" sz="3000" u="none">
                <a:solidFill>
                  <a:schemeClr val="dk1"/>
                </a:solidFill>
                <a:latin typeface="Playfair Display SemiBold"/>
                <a:ea typeface="Playfair Display SemiBold"/>
                <a:cs typeface="Playfair Display SemiBold"/>
                <a:sym typeface="Playfair Display SemiBold"/>
              </a:rPr>
              <a:t>If your chapter would like to have a table</a:t>
            </a:r>
            <a:r>
              <a:rPr lang="en-US" sz="3000">
                <a:solidFill>
                  <a:schemeClr val="dk1"/>
                </a:solidFill>
                <a:latin typeface="Playfair Display SemiBold"/>
                <a:ea typeface="Playfair Display SemiBold"/>
                <a:cs typeface="Playfair Display SemiBold"/>
                <a:sym typeface="Playfair Display SemiBold"/>
              </a:rPr>
              <a:t> to sell merchandise </a:t>
            </a:r>
            <a:r>
              <a:rPr i="0" lang="en-US" sz="3000" u="none">
                <a:solidFill>
                  <a:schemeClr val="dk1"/>
                </a:solidFill>
                <a:latin typeface="Playfair Display SemiBold"/>
                <a:ea typeface="Playfair Display SemiBold"/>
                <a:cs typeface="Playfair Display SemiBold"/>
                <a:sym typeface="Playfair Display SemiBold"/>
              </a:rPr>
              <a:t>please let me know at</a:t>
            </a:r>
            <a:r>
              <a:rPr lang="en-US" sz="3000">
                <a:solidFill>
                  <a:schemeClr val="dk1"/>
                </a:solidFill>
                <a:latin typeface="Playfair Display SemiBold"/>
                <a:ea typeface="Playfair Display SemiBold"/>
                <a:cs typeface="Playfair Display SemiBold"/>
                <a:sym typeface="Playfair Display SemiBold"/>
              </a:rPr>
              <a:t> </a:t>
            </a:r>
            <a:r>
              <a:rPr lang="en-US" sz="3000" u="sng">
                <a:solidFill>
                  <a:schemeClr val="hlink"/>
                </a:solidFill>
                <a:latin typeface="Playfair Display SemiBold"/>
                <a:ea typeface="Playfair Display SemiBold"/>
                <a:cs typeface="Playfair Display SemiBold"/>
                <a:sym typeface="Playfair Display SemiBold"/>
                <a:hlinkClick r:id="rId3"/>
              </a:rPr>
              <a:t>fnsa2ndvp2023@gmail.com</a:t>
            </a:r>
            <a:r>
              <a:rPr i="0" lang="en-US" sz="3000" u="none">
                <a:solidFill>
                  <a:schemeClr val="dk1"/>
                </a:solidFill>
                <a:latin typeface="Playfair Display SemiBold"/>
                <a:ea typeface="Playfair Display SemiBold"/>
                <a:cs typeface="Playfair Display SemiBold"/>
                <a:sym typeface="Playfair Display SemiBold"/>
              </a:rPr>
              <a:t>.</a:t>
            </a:r>
            <a:endParaRPr i="0" sz="3000" u="none">
              <a:solidFill>
                <a:schemeClr val="dk1"/>
              </a:solidFill>
              <a:latin typeface="Playfair Display SemiBold"/>
              <a:ea typeface="Playfair Display SemiBold"/>
              <a:cs typeface="Playfair Display SemiBold"/>
              <a:sym typeface="Playfair Display SemiBold"/>
            </a:endParaRPr>
          </a:p>
          <a:p>
            <a:pPr indent="0" lvl="0" marL="0" marR="0" rtl="0" algn="ctr">
              <a:lnSpc>
                <a:spcPct val="115000"/>
              </a:lnSpc>
              <a:spcBef>
                <a:spcPts val="1000"/>
              </a:spcBef>
              <a:spcAft>
                <a:spcPts val="0"/>
              </a:spcAft>
              <a:buNone/>
            </a:pPr>
            <a:r>
              <a:t/>
            </a:r>
            <a:endParaRPr sz="3000">
              <a:solidFill>
                <a:schemeClr val="dk1"/>
              </a:solidFill>
              <a:latin typeface="Playfair Display SemiBold"/>
              <a:ea typeface="Playfair Display SemiBold"/>
              <a:cs typeface="Playfair Display SemiBold"/>
              <a:sym typeface="Playfair Display SemiBold"/>
            </a:endParaRPr>
          </a:p>
          <a:p>
            <a:pPr indent="0" lvl="0" marL="0" marR="0" rtl="0" algn="ctr">
              <a:lnSpc>
                <a:spcPct val="100000"/>
              </a:lnSpc>
              <a:spcBef>
                <a:spcPts val="1000"/>
              </a:spcBef>
              <a:spcAft>
                <a:spcPts val="0"/>
              </a:spcAft>
              <a:buNone/>
            </a:pPr>
            <a:r>
              <a:rPr lang="en-US" sz="3000">
                <a:solidFill>
                  <a:schemeClr val="dk1"/>
                </a:solidFill>
                <a:latin typeface="Playfair Display SemiBold"/>
                <a:ea typeface="Playfair Display SemiBold"/>
                <a:cs typeface="Playfair Display SemiBold"/>
                <a:sym typeface="Playfair Display SemiBold"/>
              </a:rPr>
              <a:t>*</a:t>
            </a:r>
            <a:r>
              <a:rPr i="0" lang="en-US" sz="3000" u="none" cap="none" strike="noStrike">
                <a:solidFill>
                  <a:schemeClr val="dk1"/>
                </a:solidFill>
                <a:latin typeface="Playfair Display SemiBold"/>
                <a:ea typeface="Playfair Display SemiBold"/>
                <a:cs typeface="Playfair Display SemiBold"/>
                <a:sym typeface="Playfair Display SemiBold"/>
              </a:rPr>
              <a:t>Costs $25 per table and must be provided to</a:t>
            </a:r>
            <a:r>
              <a:rPr lang="en-US" sz="3000">
                <a:solidFill>
                  <a:schemeClr val="dk1"/>
                </a:solidFill>
                <a:latin typeface="Playfair Display SemiBold"/>
                <a:ea typeface="Playfair Display SemiBold"/>
                <a:cs typeface="Playfair Display SemiBold"/>
                <a:sym typeface="Playfair Display SemiBold"/>
              </a:rPr>
              <a:t> Clara or Willa Fuller</a:t>
            </a:r>
            <a:r>
              <a:rPr i="0" lang="en-US" sz="3000" u="none" cap="none" strike="noStrike">
                <a:solidFill>
                  <a:schemeClr val="dk1"/>
                </a:solidFill>
                <a:latin typeface="Playfair Display SemiBold"/>
                <a:ea typeface="Playfair Display SemiBold"/>
                <a:cs typeface="Playfair Display SemiBold"/>
                <a:sym typeface="Playfair Display SemiBold"/>
              </a:rPr>
              <a:t> by 12:45</a:t>
            </a:r>
            <a:r>
              <a:rPr lang="en-US" sz="3000">
                <a:solidFill>
                  <a:schemeClr val="dk1"/>
                </a:solidFill>
                <a:latin typeface="Playfair Display SemiBold"/>
                <a:ea typeface="Playfair Display SemiBold"/>
                <a:cs typeface="Playfair Display SemiBold"/>
                <a:sym typeface="Playfair Display SemiBold"/>
              </a:rPr>
              <a:t>p</a:t>
            </a:r>
            <a:r>
              <a:rPr i="0" lang="en-US" sz="3000" u="none" cap="none" strike="noStrike">
                <a:solidFill>
                  <a:schemeClr val="dk1"/>
                </a:solidFill>
                <a:latin typeface="Playfair Display SemiBold"/>
                <a:ea typeface="Playfair Display SemiBold"/>
                <a:cs typeface="Playfair Display SemiBold"/>
                <a:sym typeface="Playfair Display SemiBold"/>
              </a:rPr>
              <a:t>m October 2</a:t>
            </a:r>
            <a:r>
              <a:rPr lang="en-US" sz="3000">
                <a:solidFill>
                  <a:schemeClr val="dk1"/>
                </a:solidFill>
                <a:latin typeface="Playfair Display SemiBold"/>
                <a:ea typeface="Playfair Display SemiBold"/>
                <a:cs typeface="Playfair Display SemiBold"/>
                <a:sym typeface="Playfair Display SemiBold"/>
              </a:rPr>
              <a:t>3</a:t>
            </a:r>
            <a:r>
              <a:rPr i="0" lang="en-US" sz="3000" u="none" cap="none" strike="noStrike">
                <a:solidFill>
                  <a:schemeClr val="dk1"/>
                </a:solidFill>
                <a:latin typeface="Playfair Display SemiBold"/>
                <a:ea typeface="Playfair Display SemiBold"/>
                <a:cs typeface="Playfair Display SemiBold"/>
                <a:sym typeface="Playfair Display SemiBold"/>
              </a:rPr>
              <a:t>th. **first come</a:t>
            </a:r>
            <a:r>
              <a:rPr lang="en-US" sz="3000">
                <a:solidFill>
                  <a:schemeClr val="dk1"/>
                </a:solidFill>
                <a:latin typeface="Playfair Display SemiBold"/>
                <a:ea typeface="Playfair Display SemiBold"/>
                <a:cs typeface="Playfair Display SemiBold"/>
                <a:sym typeface="Playfair Display SemiBold"/>
              </a:rPr>
              <a:t>, first serve**</a:t>
            </a:r>
            <a:endParaRPr sz="3000">
              <a:latin typeface="Playfair Display SemiBold"/>
              <a:ea typeface="Playfair Display SemiBold"/>
              <a:cs typeface="Playfair Display SemiBold"/>
              <a:sym typeface="Playfair Display SemiBold"/>
            </a:endParaRPr>
          </a:p>
          <a:p>
            <a:pPr indent="0" lvl="0" marL="0" marR="0" rtl="0" algn="l">
              <a:lnSpc>
                <a:spcPct val="115000"/>
              </a:lnSpc>
              <a:spcBef>
                <a:spcPts val="1000"/>
              </a:spcBef>
              <a:spcAft>
                <a:spcPts val="1000"/>
              </a:spcAft>
              <a:buNone/>
            </a:pPr>
            <a:r>
              <a:t/>
            </a:r>
            <a:endParaRPr sz="2600">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6"/>
          <p:cNvSpPr txBox="1"/>
          <p:nvPr>
            <p:ph type="title"/>
          </p:nvPr>
        </p:nvSpPr>
        <p:spPr>
          <a:xfrm>
            <a:off x="1913050" y="291987"/>
            <a:ext cx="7105800" cy="756000"/>
          </a:xfrm>
          <a:prstGeom prst="rect">
            <a:avLst/>
          </a:prstGeom>
          <a:noFill/>
          <a:ln>
            <a:noFill/>
          </a:ln>
        </p:spPr>
        <p:txBody>
          <a:bodyPr anchorCtr="0" anchor="b" bIns="0" lIns="0" spcFirstLastPara="1" rIns="0" wrap="square" tIns="16925">
            <a:spAutoFit/>
          </a:bodyPr>
          <a:lstStyle/>
          <a:p>
            <a:pPr indent="0" lvl="0" marL="15875" rtl="0" algn="ctr">
              <a:lnSpc>
                <a:spcPct val="100000"/>
              </a:lnSpc>
              <a:spcBef>
                <a:spcPts val="0"/>
              </a:spcBef>
              <a:spcAft>
                <a:spcPts val="0"/>
              </a:spcAft>
              <a:buClr>
                <a:schemeClr val="dk1"/>
              </a:buClr>
              <a:buSzPts val="4800"/>
              <a:buFont typeface="Georgia"/>
              <a:buNone/>
            </a:pPr>
            <a:r>
              <a:rPr i="0" lang="en-US" sz="4800" u="none">
                <a:solidFill>
                  <a:schemeClr val="accent5"/>
                </a:solidFill>
                <a:latin typeface="Playfair Display SemiBold"/>
                <a:ea typeface="Playfair Display SemiBold"/>
                <a:cs typeface="Playfair Display SemiBold"/>
                <a:sym typeface="Playfair Display SemiBold"/>
              </a:rPr>
              <a:t>Convention Highlights</a:t>
            </a:r>
            <a:endParaRPr>
              <a:solidFill>
                <a:schemeClr val="accent5"/>
              </a:solidFill>
              <a:latin typeface="Playfair Display SemiBold"/>
              <a:ea typeface="Playfair Display SemiBold"/>
              <a:cs typeface="Playfair Display SemiBold"/>
              <a:sym typeface="Playfair Display SemiBold"/>
            </a:endParaRPr>
          </a:p>
        </p:txBody>
      </p:sp>
      <p:sp>
        <p:nvSpPr>
          <p:cNvPr id="241" name="Google Shape;241;p6"/>
          <p:cNvSpPr txBox="1"/>
          <p:nvPr/>
        </p:nvSpPr>
        <p:spPr>
          <a:xfrm>
            <a:off x="0" y="1406775"/>
            <a:ext cx="11290200" cy="3728700"/>
          </a:xfrm>
          <a:prstGeom prst="rect">
            <a:avLst/>
          </a:prstGeom>
          <a:noFill/>
          <a:ln>
            <a:noFill/>
          </a:ln>
        </p:spPr>
        <p:txBody>
          <a:bodyPr anchorCtr="0" anchor="t" bIns="45700" lIns="91425" spcFirstLastPara="1" rIns="91425" wrap="square" tIns="45700">
            <a:spAutoFit/>
          </a:bodyPr>
          <a:lstStyle/>
          <a:p>
            <a:pPr indent="-406399" lvl="0" marL="442912" marR="0" rtl="0" algn="just">
              <a:lnSpc>
                <a:spcPct val="115000"/>
              </a:lnSpc>
              <a:spcBef>
                <a:spcPts val="0"/>
              </a:spcBef>
              <a:spcAft>
                <a:spcPts val="0"/>
              </a:spcAft>
              <a:buClr>
                <a:schemeClr val="dk1"/>
              </a:buClr>
              <a:buSzPts val="2500"/>
              <a:buFont typeface="Playfair Display Medium"/>
              <a:buChar char="●"/>
            </a:pPr>
            <a:r>
              <a:rPr i="0" lang="en-US" sz="2500" u="none">
                <a:solidFill>
                  <a:schemeClr val="dk1"/>
                </a:solidFill>
                <a:latin typeface="Playfair Display Medium"/>
                <a:ea typeface="Playfair Display Medium"/>
                <a:cs typeface="Playfair Display Medium"/>
                <a:sym typeface="Playfair Display Medium"/>
              </a:rPr>
              <a:t>The tentative convention schedule is on the </a:t>
            </a:r>
            <a:r>
              <a:rPr i="0" lang="en-US" sz="2500" u="sng">
                <a:solidFill>
                  <a:schemeClr val="dk1"/>
                </a:solidFill>
                <a:latin typeface="Playfair Display Medium"/>
                <a:ea typeface="Playfair Display Medium"/>
                <a:cs typeface="Playfair Display Medium"/>
                <a:sym typeface="Playfair Display Medium"/>
              </a:rPr>
              <a:t>fnsa.net</a:t>
            </a:r>
            <a:r>
              <a:rPr i="0" lang="en-US" sz="2500" u="none">
                <a:solidFill>
                  <a:schemeClr val="dk1"/>
                </a:solidFill>
                <a:latin typeface="Playfair Display Medium"/>
                <a:ea typeface="Playfair Display Medium"/>
                <a:cs typeface="Playfair Display Medium"/>
                <a:sym typeface="Playfair Display Medium"/>
              </a:rPr>
              <a:t> website. Some of the focus sessions we will be having are:</a:t>
            </a:r>
            <a:endParaRPr sz="1100">
              <a:solidFill>
                <a:schemeClr val="dk1"/>
              </a:solidFill>
              <a:latin typeface="Playfair Display Medium"/>
              <a:ea typeface="Playfair Display Medium"/>
              <a:cs typeface="Playfair Display Medium"/>
              <a:sym typeface="Playfair Display Medium"/>
            </a:endParaRPr>
          </a:p>
          <a:p>
            <a:pPr indent="-406399" lvl="1" marL="1052512" marR="0" rtl="0" algn="just">
              <a:lnSpc>
                <a:spcPct val="115000"/>
              </a:lnSpc>
              <a:spcBef>
                <a:spcPts val="200"/>
              </a:spcBef>
              <a:spcAft>
                <a:spcPts val="0"/>
              </a:spcAft>
              <a:buClr>
                <a:schemeClr val="dk1"/>
              </a:buClr>
              <a:buSzPts val="2500"/>
              <a:buFont typeface="Playfair Display Medium"/>
              <a:buChar char="○"/>
            </a:pPr>
            <a:r>
              <a:rPr lang="en-US" sz="2500">
                <a:solidFill>
                  <a:schemeClr val="dk1"/>
                </a:solidFill>
                <a:latin typeface="Playfair Display Medium"/>
                <a:ea typeface="Playfair Display Medium"/>
                <a:cs typeface="Playfair Display Medium"/>
                <a:sym typeface="Playfair Display Medium"/>
              </a:rPr>
              <a:t>Panel Discussions Exploring the Depths of Nursing</a:t>
            </a:r>
            <a:endParaRPr sz="1100">
              <a:solidFill>
                <a:schemeClr val="dk1"/>
              </a:solidFill>
              <a:latin typeface="Playfair Display Medium"/>
              <a:ea typeface="Playfair Display Medium"/>
              <a:cs typeface="Playfair Display Medium"/>
              <a:sym typeface="Playfair Display Medium"/>
            </a:endParaRPr>
          </a:p>
          <a:p>
            <a:pPr indent="-406400" lvl="1" marL="1052512" marR="0" rtl="0" algn="just">
              <a:lnSpc>
                <a:spcPct val="115000"/>
              </a:lnSpc>
              <a:spcBef>
                <a:spcPts val="200"/>
              </a:spcBef>
              <a:spcAft>
                <a:spcPts val="0"/>
              </a:spcAft>
              <a:buClr>
                <a:schemeClr val="dk1"/>
              </a:buClr>
              <a:buSzPts val="2500"/>
              <a:buFont typeface="Playfair Display Medium"/>
              <a:buChar char="○"/>
            </a:pPr>
            <a:r>
              <a:rPr i="0" lang="en-US" sz="2500" u="none" cap="none" strike="noStrike">
                <a:solidFill>
                  <a:schemeClr val="dk1"/>
                </a:solidFill>
                <a:latin typeface="Playfair Display Medium"/>
                <a:ea typeface="Playfair Display Medium"/>
                <a:cs typeface="Playfair Display Medium"/>
                <a:sym typeface="Playfair Display Medium"/>
              </a:rPr>
              <a:t>Pharmacology Made Insanely Easy</a:t>
            </a:r>
            <a:endParaRPr sz="1100">
              <a:solidFill>
                <a:schemeClr val="dk1"/>
              </a:solidFill>
              <a:latin typeface="Playfair Display Medium"/>
              <a:ea typeface="Playfair Display Medium"/>
              <a:cs typeface="Playfair Display Medium"/>
              <a:sym typeface="Playfair Display Medium"/>
            </a:endParaRPr>
          </a:p>
          <a:p>
            <a:pPr indent="-406400" lvl="1" marL="1052512" marR="0" rtl="0" algn="just">
              <a:lnSpc>
                <a:spcPct val="115000"/>
              </a:lnSpc>
              <a:spcBef>
                <a:spcPts val="200"/>
              </a:spcBef>
              <a:spcAft>
                <a:spcPts val="0"/>
              </a:spcAft>
              <a:buClr>
                <a:schemeClr val="dk1"/>
              </a:buClr>
              <a:buSzPts val="2500"/>
              <a:buFont typeface="Playfair Display Medium"/>
              <a:buChar char="○"/>
            </a:pPr>
            <a:r>
              <a:rPr i="0" lang="en-US" sz="2500" u="none" cap="none" strike="noStrike">
                <a:solidFill>
                  <a:schemeClr val="dk1"/>
                </a:solidFill>
                <a:latin typeface="Playfair Display Medium"/>
                <a:ea typeface="Playfair Display Medium"/>
                <a:cs typeface="Playfair Display Medium"/>
                <a:sym typeface="Playfair Display Medium"/>
              </a:rPr>
              <a:t>EKG and Clinical D</a:t>
            </a:r>
            <a:r>
              <a:rPr lang="en-US" sz="2500">
                <a:solidFill>
                  <a:schemeClr val="dk1"/>
                </a:solidFill>
                <a:latin typeface="Playfair Display Medium"/>
                <a:ea typeface="Playfair Display Medium"/>
                <a:cs typeface="Playfair Display Medium"/>
                <a:sym typeface="Playfair Display Medium"/>
              </a:rPr>
              <a:t>i</a:t>
            </a:r>
            <a:r>
              <a:rPr i="0" lang="en-US" sz="2500" u="none" cap="none" strike="noStrike">
                <a:solidFill>
                  <a:schemeClr val="dk1"/>
                </a:solidFill>
                <a:latin typeface="Playfair Display Medium"/>
                <a:ea typeface="Playfair Display Medium"/>
                <a:cs typeface="Playfair Display Medium"/>
                <a:sym typeface="Playfair Display Medium"/>
              </a:rPr>
              <a:t>sasters</a:t>
            </a:r>
            <a:endParaRPr sz="1100">
              <a:solidFill>
                <a:schemeClr val="dk1"/>
              </a:solidFill>
              <a:latin typeface="Playfair Display Medium"/>
              <a:ea typeface="Playfair Display Medium"/>
              <a:cs typeface="Playfair Display Medium"/>
              <a:sym typeface="Playfair Display Medium"/>
            </a:endParaRPr>
          </a:p>
          <a:p>
            <a:pPr indent="-406400" lvl="1" marL="1052512" marR="0" rtl="0" algn="just">
              <a:lnSpc>
                <a:spcPct val="115000"/>
              </a:lnSpc>
              <a:spcBef>
                <a:spcPts val="200"/>
              </a:spcBef>
              <a:spcAft>
                <a:spcPts val="0"/>
              </a:spcAft>
              <a:buClr>
                <a:schemeClr val="dk1"/>
              </a:buClr>
              <a:buSzPts val="2500"/>
              <a:buFont typeface="Playfair Display Medium"/>
              <a:buChar char="○"/>
            </a:pPr>
            <a:r>
              <a:rPr lang="en-US" sz="2500">
                <a:solidFill>
                  <a:schemeClr val="dk1"/>
                </a:solidFill>
                <a:latin typeface="Playfair Display Medium"/>
                <a:ea typeface="Playfair Display Medium"/>
                <a:cs typeface="Playfair Display Medium"/>
                <a:sym typeface="Playfair Display Medium"/>
              </a:rPr>
              <a:t>Rocking the Interview, Resume, &amp; Portfolio!</a:t>
            </a:r>
            <a:endParaRPr sz="2500">
              <a:solidFill>
                <a:schemeClr val="dk1"/>
              </a:solidFill>
              <a:latin typeface="Playfair Display Medium"/>
              <a:ea typeface="Playfair Display Medium"/>
              <a:cs typeface="Playfair Display Medium"/>
              <a:sym typeface="Playfair Display Medium"/>
            </a:endParaRPr>
          </a:p>
          <a:p>
            <a:pPr indent="-406400" lvl="1" marL="1052512" marR="0" rtl="0" algn="just">
              <a:lnSpc>
                <a:spcPct val="115000"/>
              </a:lnSpc>
              <a:spcBef>
                <a:spcPts val="200"/>
              </a:spcBef>
              <a:spcAft>
                <a:spcPts val="0"/>
              </a:spcAft>
              <a:buClr>
                <a:schemeClr val="dk1"/>
              </a:buClr>
              <a:buSzPts val="2500"/>
              <a:buFont typeface="Playfair Display Medium"/>
              <a:buChar char="○"/>
            </a:pPr>
            <a:r>
              <a:rPr lang="en-US" sz="2500">
                <a:solidFill>
                  <a:schemeClr val="dk1"/>
                </a:solidFill>
                <a:latin typeface="Playfair Display Medium"/>
                <a:ea typeface="Playfair Display Medium"/>
                <a:cs typeface="Playfair Display Medium"/>
                <a:sym typeface="Playfair Display Medium"/>
              </a:rPr>
              <a:t>Preventing Burnout</a:t>
            </a:r>
            <a:endParaRPr sz="2500">
              <a:solidFill>
                <a:schemeClr val="dk1"/>
              </a:solidFill>
              <a:latin typeface="Playfair Display Medium"/>
              <a:ea typeface="Playfair Display Medium"/>
              <a:cs typeface="Playfair Display Medium"/>
              <a:sym typeface="Playfair Display Medium"/>
            </a:endParaRPr>
          </a:p>
          <a:p>
            <a:pPr indent="-406399" lvl="1" marL="1052512" marR="0" rtl="0" algn="just">
              <a:lnSpc>
                <a:spcPct val="115000"/>
              </a:lnSpc>
              <a:spcBef>
                <a:spcPts val="200"/>
              </a:spcBef>
              <a:spcAft>
                <a:spcPts val="0"/>
              </a:spcAft>
              <a:buClr>
                <a:schemeClr val="dk1"/>
              </a:buClr>
              <a:buSzPts val="2500"/>
              <a:buFont typeface="Playfair Display Medium"/>
              <a:buChar char="○"/>
            </a:pPr>
            <a:r>
              <a:rPr i="0" lang="en-US" sz="2500" u="none" cap="none" strike="noStrike">
                <a:solidFill>
                  <a:schemeClr val="dk1"/>
                </a:solidFill>
                <a:latin typeface="Playfair Display Medium"/>
                <a:ea typeface="Playfair Display Medium"/>
                <a:cs typeface="Playfair Display Medium"/>
                <a:sym typeface="Playfair Display Medium"/>
              </a:rPr>
              <a:t>AMAZING EXHIBIT HALL!!!!</a:t>
            </a:r>
            <a:endParaRPr sz="1100">
              <a:solidFill>
                <a:schemeClr val="dk1"/>
              </a:solidFill>
              <a:latin typeface="Playfair Display Medium"/>
              <a:ea typeface="Playfair Display Medium"/>
              <a:cs typeface="Playfair Display Medium"/>
              <a:sym typeface="Playfair Display Medium"/>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g1e7b71c00e7_3_13"/>
          <p:cNvSpPr txBox="1"/>
          <p:nvPr>
            <p:ph type="title"/>
          </p:nvPr>
        </p:nvSpPr>
        <p:spPr>
          <a:xfrm>
            <a:off x="1262051" y="365125"/>
            <a:ext cx="8594700" cy="1325700"/>
          </a:xfrm>
          <a:prstGeom prst="rect">
            <a:avLst/>
          </a:prstGeom>
        </p:spPr>
        <p:txBody>
          <a:bodyPr anchorCtr="0" anchor="b" bIns="45700" lIns="91425" spcFirstLastPara="1" rIns="91425" wrap="square" tIns="45700">
            <a:normAutofit/>
          </a:bodyPr>
          <a:lstStyle/>
          <a:p>
            <a:pPr indent="0" lvl="0" marL="0" rtl="0" algn="ctr">
              <a:spcBef>
                <a:spcPts val="0"/>
              </a:spcBef>
              <a:spcAft>
                <a:spcPts val="0"/>
              </a:spcAft>
              <a:buNone/>
            </a:pPr>
            <a:r>
              <a:rPr lang="en-US" sz="5000">
                <a:solidFill>
                  <a:schemeClr val="accent5"/>
                </a:solidFill>
                <a:latin typeface="Playfair Display SemiBold"/>
                <a:ea typeface="Playfair Display SemiBold"/>
                <a:cs typeface="Playfair Display SemiBold"/>
                <a:sym typeface="Playfair Display SemiBold"/>
              </a:rPr>
              <a:t>Speakers </a:t>
            </a:r>
            <a:endParaRPr sz="5000">
              <a:solidFill>
                <a:schemeClr val="accent5"/>
              </a:solidFill>
              <a:latin typeface="Playfair Display SemiBold"/>
              <a:ea typeface="Playfair Display SemiBold"/>
              <a:cs typeface="Playfair Display SemiBold"/>
              <a:sym typeface="Playfair Display SemiBold"/>
            </a:endParaRPr>
          </a:p>
        </p:txBody>
      </p:sp>
      <p:sp>
        <p:nvSpPr>
          <p:cNvPr id="248" name="Google Shape;248;g1e7b71c00e7_3_13"/>
          <p:cNvSpPr txBox="1"/>
          <p:nvPr>
            <p:ph idx="1" type="body"/>
          </p:nvPr>
        </p:nvSpPr>
        <p:spPr>
          <a:xfrm>
            <a:off x="1262062" y="1828800"/>
            <a:ext cx="8594700" cy="4351200"/>
          </a:xfrm>
          <a:prstGeom prst="rect">
            <a:avLst/>
          </a:prstGeom>
        </p:spPr>
        <p:txBody>
          <a:bodyPr anchorCtr="0" anchor="t" bIns="45700" lIns="91425" spcFirstLastPara="1" rIns="91425" wrap="square" tIns="45700">
            <a:normAutofit/>
          </a:bodyPr>
          <a:lstStyle/>
          <a:p>
            <a:pPr indent="0" lvl="0" marL="0" rtl="0" algn="ctr">
              <a:spcBef>
                <a:spcPts val="1400"/>
              </a:spcBef>
              <a:spcAft>
                <a:spcPts val="0"/>
              </a:spcAft>
              <a:buNone/>
            </a:pPr>
            <a:r>
              <a:rPr lang="en-US" sz="3500">
                <a:latin typeface="Playfair Display SemiBold"/>
                <a:ea typeface="Playfair Display SemiBold"/>
                <a:cs typeface="Playfair Display SemiBold"/>
                <a:sym typeface="Playfair Display SemiBold"/>
              </a:rPr>
              <a:t>Featuring: </a:t>
            </a:r>
            <a:endParaRPr sz="3500">
              <a:latin typeface="Playfair Display SemiBold"/>
              <a:ea typeface="Playfair Display SemiBold"/>
              <a:cs typeface="Playfair Display SemiBold"/>
              <a:sym typeface="Playfair Display SemiBold"/>
            </a:endParaRPr>
          </a:p>
          <a:p>
            <a:pPr indent="0" lvl="0" marL="0" rtl="0" algn="ctr">
              <a:spcBef>
                <a:spcPts val="1400"/>
              </a:spcBef>
              <a:spcAft>
                <a:spcPts val="0"/>
              </a:spcAft>
              <a:buNone/>
            </a:pPr>
            <a:r>
              <a:rPr lang="en-US" sz="3500">
                <a:latin typeface="Playfair Display SemiBold"/>
                <a:ea typeface="Playfair Display SemiBold"/>
                <a:cs typeface="Playfair Display SemiBold"/>
                <a:sym typeface="Playfair Display SemiBold"/>
              </a:rPr>
              <a:t>Hospice Nurse</a:t>
            </a:r>
            <a:endParaRPr sz="3500">
              <a:latin typeface="Playfair Display SemiBold"/>
              <a:ea typeface="Playfair Display SemiBold"/>
              <a:cs typeface="Playfair Display SemiBold"/>
              <a:sym typeface="Playfair Display SemiBold"/>
            </a:endParaRPr>
          </a:p>
          <a:p>
            <a:pPr indent="0" lvl="0" marL="0" rtl="0" algn="ctr">
              <a:spcBef>
                <a:spcPts val="1400"/>
              </a:spcBef>
              <a:spcAft>
                <a:spcPts val="0"/>
              </a:spcAft>
              <a:buNone/>
            </a:pPr>
            <a:r>
              <a:rPr lang="en-US" sz="3500">
                <a:latin typeface="Playfair Display SemiBold"/>
                <a:ea typeface="Playfair Display SemiBold"/>
                <a:cs typeface="Playfair Display SemiBold"/>
                <a:sym typeface="Playfair Display SemiBold"/>
              </a:rPr>
              <a:t>Attorney/ER Nurse</a:t>
            </a:r>
            <a:endParaRPr sz="3500">
              <a:latin typeface="Playfair Display SemiBold"/>
              <a:ea typeface="Playfair Display SemiBold"/>
              <a:cs typeface="Playfair Display SemiBold"/>
              <a:sym typeface="Playfair Display SemiBold"/>
            </a:endParaRPr>
          </a:p>
          <a:p>
            <a:pPr indent="0" lvl="0" marL="0" rtl="0" algn="ctr">
              <a:spcBef>
                <a:spcPts val="1400"/>
              </a:spcBef>
              <a:spcAft>
                <a:spcPts val="0"/>
              </a:spcAft>
              <a:buNone/>
            </a:pPr>
            <a:r>
              <a:rPr lang="en-US" sz="3500">
                <a:latin typeface="Playfair Display SemiBold"/>
                <a:ea typeface="Playfair Display SemiBold"/>
                <a:cs typeface="Playfair Display SemiBold"/>
                <a:sym typeface="Playfair Display SemiBold"/>
              </a:rPr>
              <a:t>Flight/Forensic Nurse</a:t>
            </a:r>
            <a:endParaRPr sz="3500">
              <a:latin typeface="Playfair Display SemiBold"/>
              <a:ea typeface="Playfair Display SemiBold"/>
              <a:cs typeface="Playfair Display SemiBold"/>
              <a:sym typeface="Playfair Display SemiBold"/>
            </a:endParaRPr>
          </a:p>
          <a:p>
            <a:pPr indent="0" lvl="0" marL="0" rtl="0" algn="ctr">
              <a:spcBef>
                <a:spcPts val="1400"/>
              </a:spcBef>
              <a:spcAft>
                <a:spcPts val="200"/>
              </a:spcAft>
              <a:buNone/>
            </a:pPr>
            <a:r>
              <a:rPr lang="en-US" sz="3500">
                <a:latin typeface="Playfair Display SemiBold"/>
                <a:ea typeface="Playfair Display SemiBold"/>
                <a:cs typeface="Playfair Display SemiBold"/>
                <a:sym typeface="Playfair Display SemiBold"/>
              </a:rPr>
              <a:t>ICU Nurse</a:t>
            </a:r>
            <a:endParaRPr sz="3500">
              <a:latin typeface="Playfair Display SemiBold"/>
              <a:ea typeface="Playfair Display SemiBold"/>
              <a:cs typeface="Playfair Display SemiBold"/>
              <a:sym typeface="Playfair Display SemiBo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108" name="Shape 108"/>
        <p:cNvGrpSpPr/>
        <p:nvPr/>
      </p:nvGrpSpPr>
      <p:grpSpPr>
        <a:xfrm>
          <a:off x="0" y="0"/>
          <a:ext cx="0" cy="0"/>
          <a:chOff x="0" y="0"/>
          <a:chExt cx="0" cy="0"/>
        </a:xfrm>
      </p:grpSpPr>
      <p:sp>
        <p:nvSpPr>
          <p:cNvPr id="109" name="Google Shape;109;p2"/>
          <p:cNvSpPr txBox="1"/>
          <p:nvPr>
            <p:ph type="title"/>
          </p:nvPr>
        </p:nvSpPr>
        <p:spPr>
          <a:xfrm>
            <a:off x="389175" y="478455"/>
            <a:ext cx="6417900" cy="8235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b="1" i="0" lang="en-US" u="none">
                <a:latin typeface="Century Gothic"/>
                <a:ea typeface="Century Gothic"/>
                <a:cs typeface="Century Gothic"/>
                <a:sym typeface="Century Gothic"/>
              </a:rPr>
              <a:t>President</a:t>
            </a:r>
            <a:endParaRPr>
              <a:latin typeface="Century Gothic"/>
              <a:ea typeface="Century Gothic"/>
              <a:cs typeface="Century Gothic"/>
              <a:sym typeface="Century Gothic"/>
            </a:endParaRPr>
          </a:p>
        </p:txBody>
      </p:sp>
      <p:sp>
        <p:nvSpPr>
          <p:cNvPr id="110" name="Google Shape;110;p2"/>
          <p:cNvSpPr txBox="1"/>
          <p:nvPr>
            <p:ph idx="1" type="body"/>
          </p:nvPr>
        </p:nvSpPr>
        <p:spPr>
          <a:xfrm>
            <a:off x="1093350" y="2585475"/>
            <a:ext cx="4862400" cy="3210900"/>
          </a:xfrm>
          <a:prstGeom prst="rect">
            <a:avLst/>
          </a:prstGeom>
        </p:spPr>
        <p:txBody>
          <a:bodyPr anchorCtr="0" anchor="t" bIns="45700" lIns="91425" spcFirstLastPara="1" rIns="91425" wrap="square" tIns="45700">
            <a:spAutoFit/>
          </a:bodyPr>
          <a:lstStyle/>
          <a:p>
            <a:pPr indent="-349250" lvl="0" marL="457200" rtl="0" algn="l">
              <a:spcBef>
                <a:spcPts val="1400"/>
              </a:spcBef>
              <a:spcAft>
                <a:spcPts val="0"/>
              </a:spcAft>
              <a:buSzPts val="1900"/>
              <a:buFont typeface="Century Gothic"/>
              <a:buChar char="★"/>
            </a:pPr>
            <a:r>
              <a:rPr lang="en-US">
                <a:latin typeface="Century Gothic"/>
                <a:ea typeface="Century Gothic"/>
                <a:cs typeface="Century Gothic"/>
                <a:sym typeface="Century Gothic"/>
              </a:rPr>
              <a:t>Graduated on April 26th , 2023!</a:t>
            </a:r>
            <a:endParaRPr>
              <a:latin typeface="Century Gothic"/>
              <a:ea typeface="Century Gothic"/>
              <a:cs typeface="Century Gothic"/>
              <a:sym typeface="Century Gothic"/>
            </a:endParaRPr>
          </a:p>
          <a:p>
            <a:pPr indent="-349250" lvl="0" marL="457200" rtl="0" algn="l">
              <a:spcBef>
                <a:spcPts val="2100"/>
              </a:spcBef>
              <a:spcAft>
                <a:spcPts val="0"/>
              </a:spcAft>
              <a:buSzPts val="1900"/>
              <a:buFont typeface="Century Gothic"/>
              <a:buChar char="★"/>
            </a:pPr>
            <a:r>
              <a:rPr lang="en-US">
                <a:latin typeface="Century Gothic"/>
                <a:ea typeface="Century Gothic"/>
                <a:cs typeface="Century Gothic"/>
                <a:sym typeface="Century Gothic"/>
              </a:rPr>
              <a:t>Former Vice President of Keiser University’s SNA.</a:t>
            </a:r>
            <a:endParaRPr>
              <a:latin typeface="Century Gothic"/>
              <a:ea typeface="Century Gothic"/>
              <a:cs typeface="Century Gothic"/>
              <a:sym typeface="Century Gothic"/>
            </a:endParaRPr>
          </a:p>
          <a:p>
            <a:pPr indent="-349250" lvl="0" marL="457200" rtl="0" algn="l">
              <a:spcBef>
                <a:spcPts val="2100"/>
              </a:spcBef>
              <a:spcAft>
                <a:spcPts val="0"/>
              </a:spcAft>
              <a:buSzPts val="1900"/>
              <a:buFont typeface="Century Gothic"/>
              <a:buChar char="★"/>
            </a:pPr>
            <a:r>
              <a:rPr lang="en-US">
                <a:solidFill>
                  <a:srgbClr val="222222"/>
                </a:solidFill>
                <a:highlight>
                  <a:srgbClr val="FFFFFF"/>
                </a:highlight>
                <a:latin typeface="Century Gothic"/>
                <a:ea typeface="Century Gothic"/>
                <a:cs typeface="Century Gothic"/>
                <a:sym typeface="Century Gothic"/>
              </a:rPr>
              <a:t>I am a NICU Nurse at St.  Joseph’s Woman’s Hospital in Tampa.</a:t>
            </a:r>
            <a:endParaRPr>
              <a:latin typeface="Century Gothic"/>
              <a:ea typeface="Century Gothic"/>
              <a:cs typeface="Century Gothic"/>
              <a:sym typeface="Century Gothic"/>
            </a:endParaRPr>
          </a:p>
          <a:p>
            <a:pPr indent="-349250" lvl="0" marL="457200" rtl="0" algn="l">
              <a:spcBef>
                <a:spcPts val="2100"/>
              </a:spcBef>
              <a:spcAft>
                <a:spcPts val="2100"/>
              </a:spcAft>
              <a:buSzPts val="1900"/>
              <a:buFont typeface="Century Gothic"/>
              <a:buChar char="★"/>
            </a:pPr>
            <a:r>
              <a:rPr lang="en-US">
                <a:latin typeface="Century Gothic"/>
                <a:ea typeface="Century Gothic"/>
                <a:cs typeface="Century Gothic"/>
                <a:sym typeface="Century Gothic"/>
              </a:rPr>
              <a:t>Fun Fact: I have an identical twin sister!</a:t>
            </a:r>
            <a:endParaRPr>
              <a:latin typeface="Century Gothic"/>
              <a:ea typeface="Century Gothic"/>
              <a:cs typeface="Century Gothic"/>
              <a:sym typeface="Century Gothic"/>
            </a:endParaRPr>
          </a:p>
        </p:txBody>
      </p:sp>
      <p:sp>
        <p:nvSpPr>
          <p:cNvPr id="111" name="Google Shape;111;p2"/>
          <p:cNvSpPr txBox="1"/>
          <p:nvPr>
            <p:ph idx="2" type="body"/>
          </p:nvPr>
        </p:nvSpPr>
        <p:spPr>
          <a:xfrm>
            <a:off x="885825" y="1454763"/>
            <a:ext cx="5424600" cy="1130700"/>
          </a:xfrm>
          <a:prstGeom prst="rect">
            <a:avLst/>
          </a:prstGeom>
        </p:spPr>
        <p:txBody>
          <a:bodyPr anchorCtr="0" anchor="t" bIns="45700" lIns="91425" spcFirstLastPara="1" rIns="91425" wrap="square" tIns="45700">
            <a:noAutofit/>
          </a:bodyPr>
          <a:lstStyle/>
          <a:p>
            <a:pPr indent="0" lvl="0" marL="0" marR="0" rtl="0" algn="ctr">
              <a:spcBef>
                <a:spcPts val="0"/>
              </a:spcBef>
              <a:spcAft>
                <a:spcPts val="0"/>
              </a:spcAft>
              <a:buNone/>
            </a:pPr>
            <a:r>
              <a:rPr b="1" i="1" lang="en-US">
                <a:latin typeface="Century Gothic"/>
                <a:ea typeface="Century Gothic"/>
                <a:cs typeface="Century Gothic"/>
                <a:sym typeface="Century Gothic"/>
              </a:rPr>
              <a:t>Kelly York</a:t>
            </a:r>
            <a:r>
              <a:rPr b="1" i="1" lang="en-US">
                <a:latin typeface="Century Gothic"/>
                <a:ea typeface="Century Gothic"/>
                <a:cs typeface="Century Gothic"/>
                <a:sym typeface="Century Gothic"/>
              </a:rPr>
              <a:t> BSN, RN</a:t>
            </a:r>
            <a:endParaRPr b="1" i="1">
              <a:latin typeface="Century Gothic"/>
              <a:ea typeface="Century Gothic"/>
              <a:cs typeface="Century Gothic"/>
              <a:sym typeface="Century Gothic"/>
            </a:endParaRPr>
          </a:p>
          <a:p>
            <a:pPr indent="0" lvl="0" marL="0" marR="0" rtl="0" algn="ctr">
              <a:spcBef>
                <a:spcPts val="0"/>
              </a:spcBef>
              <a:spcAft>
                <a:spcPts val="0"/>
              </a:spcAft>
              <a:buNone/>
            </a:pPr>
            <a:r>
              <a:rPr b="1" lang="en-US">
                <a:latin typeface="Century Gothic"/>
                <a:ea typeface="Century Gothic"/>
                <a:cs typeface="Century Gothic"/>
                <a:sym typeface="Century Gothic"/>
              </a:rPr>
              <a:t>Keiser University</a:t>
            </a:r>
            <a:endParaRPr b="1">
              <a:latin typeface="Century Gothic"/>
              <a:ea typeface="Century Gothic"/>
              <a:cs typeface="Century Gothic"/>
              <a:sym typeface="Century Gothic"/>
            </a:endParaRPr>
          </a:p>
        </p:txBody>
      </p:sp>
      <p:pic>
        <p:nvPicPr>
          <p:cNvPr id="112" name="Google Shape;112;p2"/>
          <p:cNvPicPr preferRelativeResize="0"/>
          <p:nvPr/>
        </p:nvPicPr>
        <p:blipFill>
          <a:blip r:embed="rId3">
            <a:alphaModFix/>
          </a:blip>
          <a:stretch>
            <a:fillRect/>
          </a:stretch>
        </p:blipFill>
        <p:spPr>
          <a:xfrm>
            <a:off x="6139050" y="1160030"/>
            <a:ext cx="5343553" cy="525124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g1e71790a807_0_105"/>
          <p:cNvSpPr txBox="1"/>
          <p:nvPr>
            <p:ph type="title"/>
          </p:nvPr>
        </p:nvSpPr>
        <p:spPr>
          <a:xfrm>
            <a:off x="529001" y="610750"/>
            <a:ext cx="5432100" cy="4223700"/>
          </a:xfrm>
          <a:prstGeom prst="rect">
            <a:avLst/>
          </a:prstGeom>
        </p:spPr>
        <p:txBody>
          <a:bodyPr anchorCtr="0" anchor="b" bIns="45700" lIns="91425" spcFirstLastPara="1" rIns="91425" wrap="square" tIns="45700">
            <a:normAutofit/>
          </a:bodyPr>
          <a:lstStyle/>
          <a:p>
            <a:pPr indent="0" lvl="0" marL="0" rtl="0" algn="ctr">
              <a:spcBef>
                <a:spcPts val="0"/>
              </a:spcBef>
              <a:spcAft>
                <a:spcPts val="0"/>
              </a:spcAft>
              <a:buNone/>
            </a:pPr>
            <a:r>
              <a:rPr lang="en-US">
                <a:latin typeface="Century Gothic"/>
                <a:ea typeface="Century Gothic"/>
                <a:cs typeface="Century Gothic"/>
                <a:sym typeface="Century Gothic"/>
              </a:rPr>
              <a:t>Bring out your feathers and pearls, we are going back to the roaring 20s!</a:t>
            </a:r>
            <a:endParaRPr>
              <a:latin typeface="Century Gothic"/>
              <a:ea typeface="Century Gothic"/>
              <a:cs typeface="Century Gothic"/>
              <a:sym typeface="Century Gothic"/>
            </a:endParaRPr>
          </a:p>
        </p:txBody>
      </p:sp>
      <p:pic>
        <p:nvPicPr>
          <p:cNvPr id="255" name="Google Shape;255;g1e71790a807_0_105"/>
          <p:cNvPicPr preferRelativeResize="0"/>
          <p:nvPr/>
        </p:nvPicPr>
        <p:blipFill>
          <a:blip r:embed="rId3">
            <a:alphaModFix/>
          </a:blip>
          <a:stretch>
            <a:fillRect/>
          </a:stretch>
        </p:blipFill>
        <p:spPr>
          <a:xfrm>
            <a:off x="6759762" y="0"/>
            <a:ext cx="5432238" cy="68580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g1e7b71c00e7_0_0"/>
          <p:cNvSpPr txBox="1"/>
          <p:nvPr>
            <p:ph type="title"/>
          </p:nvPr>
        </p:nvSpPr>
        <p:spPr>
          <a:xfrm>
            <a:off x="757012" y="365125"/>
            <a:ext cx="9691800" cy="13257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b="1" lang="en-US">
                <a:latin typeface="Century Gothic"/>
                <a:ea typeface="Century Gothic"/>
                <a:cs typeface="Century Gothic"/>
                <a:sym typeface="Century Gothic"/>
              </a:rPr>
              <a:t>Privilege of being a Delegate</a:t>
            </a:r>
            <a:endParaRPr b="1">
              <a:latin typeface="Century Gothic"/>
              <a:ea typeface="Century Gothic"/>
              <a:cs typeface="Century Gothic"/>
              <a:sym typeface="Century Gothic"/>
            </a:endParaRPr>
          </a:p>
        </p:txBody>
      </p:sp>
      <p:sp>
        <p:nvSpPr>
          <p:cNvPr id="262" name="Google Shape;262;g1e7b71c00e7_0_0"/>
          <p:cNvSpPr txBox="1"/>
          <p:nvPr>
            <p:ph idx="1" type="body"/>
          </p:nvPr>
        </p:nvSpPr>
        <p:spPr>
          <a:xfrm>
            <a:off x="901750" y="1828800"/>
            <a:ext cx="8723700" cy="4351200"/>
          </a:xfrm>
          <a:prstGeom prst="rect">
            <a:avLst/>
          </a:prstGeom>
        </p:spPr>
        <p:txBody>
          <a:bodyPr anchorCtr="0" anchor="t" bIns="45700" lIns="91425" spcFirstLastPara="1" rIns="91425" wrap="square" tIns="45700">
            <a:normAutofit lnSpcReduction="20000"/>
          </a:bodyPr>
          <a:lstStyle/>
          <a:p>
            <a:pPr indent="-345440" lvl="0" marL="457200" rtl="0" algn="l">
              <a:lnSpc>
                <a:spcPct val="150000"/>
              </a:lnSpc>
              <a:spcBef>
                <a:spcPts val="1400"/>
              </a:spcBef>
              <a:spcAft>
                <a:spcPts val="0"/>
              </a:spcAft>
              <a:buSzPts val="1840"/>
              <a:buFont typeface="Century Gothic"/>
              <a:buChar char="●"/>
            </a:pPr>
            <a:r>
              <a:rPr lang="en-US" sz="2200">
                <a:latin typeface="Century Gothic"/>
                <a:ea typeface="Century Gothic"/>
                <a:cs typeface="Century Gothic"/>
                <a:sym typeface="Century Gothic"/>
              </a:rPr>
              <a:t>Delegates are an integral part of the organization and convention running smoothly. The delegates are responsible for:</a:t>
            </a:r>
            <a:endParaRPr sz="2000">
              <a:latin typeface="Century Gothic"/>
              <a:ea typeface="Century Gothic"/>
              <a:cs typeface="Century Gothic"/>
              <a:sym typeface="Century Gothic"/>
            </a:endParaRPr>
          </a:p>
          <a:p>
            <a:pPr indent="-355600" lvl="1" marL="1257300" rtl="0" algn="l">
              <a:lnSpc>
                <a:spcPct val="150000"/>
              </a:lnSpc>
              <a:spcBef>
                <a:spcPts val="0"/>
              </a:spcBef>
              <a:spcAft>
                <a:spcPts val="0"/>
              </a:spcAft>
              <a:buSzPts val="2000"/>
              <a:buFont typeface="Century Gothic"/>
              <a:buChar char="○"/>
            </a:pPr>
            <a:r>
              <a:rPr lang="en-US" sz="2000">
                <a:latin typeface="Century Gothic"/>
                <a:ea typeface="Century Gothic"/>
                <a:cs typeface="Century Gothic"/>
                <a:sym typeface="Century Gothic"/>
              </a:rPr>
              <a:t>Voting on bylaw amendments to the FNSA Bylaws</a:t>
            </a:r>
            <a:endParaRPr sz="2000">
              <a:latin typeface="Century Gothic"/>
              <a:ea typeface="Century Gothic"/>
              <a:cs typeface="Century Gothic"/>
              <a:sym typeface="Century Gothic"/>
            </a:endParaRPr>
          </a:p>
          <a:p>
            <a:pPr indent="-355600" lvl="1" marL="1257300" rtl="0" algn="l">
              <a:lnSpc>
                <a:spcPct val="150000"/>
              </a:lnSpc>
              <a:spcBef>
                <a:spcPts val="0"/>
              </a:spcBef>
              <a:spcAft>
                <a:spcPts val="0"/>
              </a:spcAft>
              <a:buSzPts val="2000"/>
              <a:buFont typeface="Century Gothic"/>
              <a:buChar char="○"/>
            </a:pPr>
            <a:r>
              <a:rPr lang="en-US" sz="2000">
                <a:latin typeface="Century Gothic"/>
                <a:ea typeface="Century Gothic"/>
                <a:cs typeface="Century Gothic"/>
                <a:sym typeface="Century Gothic"/>
              </a:rPr>
              <a:t>Voting on resolutions written by constituents of FNSA</a:t>
            </a:r>
            <a:endParaRPr sz="2000">
              <a:latin typeface="Century Gothic"/>
              <a:ea typeface="Century Gothic"/>
              <a:cs typeface="Century Gothic"/>
              <a:sym typeface="Century Gothic"/>
            </a:endParaRPr>
          </a:p>
          <a:p>
            <a:pPr indent="-355600" lvl="1" marL="1257300" rtl="0" algn="l">
              <a:lnSpc>
                <a:spcPct val="150000"/>
              </a:lnSpc>
              <a:spcBef>
                <a:spcPts val="0"/>
              </a:spcBef>
              <a:spcAft>
                <a:spcPts val="0"/>
              </a:spcAft>
              <a:buSzPts val="2000"/>
              <a:buFont typeface="Century Gothic"/>
              <a:buChar char="○"/>
            </a:pPr>
            <a:r>
              <a:rPr lang="en-US" sz="2000">
                <a:latin typeface="Century Gothic"/>
                <a:ea typeface="Century Gothic"/>
                <a:cs typeface="Century Gothic"/>
                <a:sym typeface="Century Gothic"/>
              </a:rPr>
              <a:t>Voting for members of the Executive Board to serve the following year</a:t>
            </a:r>
            <a:endParaRPr sz="2000">
              <a:latin typeface="Century Gothic"/>
              <a:ea typeface="Century Gothic"/>
              <a:cs typeface="Century Gothic"/>
              <a:sym typeface="Century Gothic"/>
            </a:endParaRPr>
          </a:p>
          <a:p>
            <a:pPr indent="-355600" lvl="1" marL="1257300" rtl="0" algn="l">
              <a:lnSpc>
                <a:spcPct val="150000"/>
              </a:lnSpc>
              <a:spcBef>
                <a:spcPts val="0"/>
              </a:spcBef>
              <a:spcAft>
                <a:spcPts val="0"/>
              </a:spcAft>
              <a:buSzPts val="2000"/>
              <a:buFont typeface="Century Gothic"/>
              <a:buChar char="○"/>
            </a:pPr>
            <a:r>
              <a:rPr lang="en-US" sz="2000">
                <a:latin typeface="Century Gothic"/>
                <a:ea typeface="Century Gothic"/>
                <a:cs typeface="Century Gothic"/>
                <a:sym typeface="Century Gothic"/>
              </a:rPr>
              <a:t>Nominating candidates for Executive Board positions during convention that have not been preslated</a:t>
            </a:r>
            <a:endParaRPr sz="2000">
              <a:latin typeface="Century Gothic"/>
              <a:ea typeface="Century Gothic"/>
              <a:cs typeface="Century Gothic"/>
              <a:sym typeface="Century Gothic"/>
            </a:endParaRPr>
          </a:p>
          <a:p>
            <a:pPr indent="0" lvl="0" marL="0" rtl="0" algn="l">
              <a:spcBef>
                <a:spcPts val="1400"/>
              </a:spcBef>
              <a:spcAft>
                <a:spcPts val="200"/>
              </a:spcAft>
              <a:buNone/>
            </a:pPr>
            <a:r>
              <a:t/>
            </a:r>
            <a:endParaRPr>
              <a:latin typeface="Georgia"/>
              <a:ea typeface="Georgia"/>
              <a:cs typeface="Georgia"/>
              <a:sym typeface="Georgi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id="268" name="Google Shape;268;g49a1c6fd71e07355_0"/>
          <p:cNvPicPr preferRelativeResize="0"/>
          <p:nvPr/>
        </p:nvPicPr>
        <p:blipFill>
          <a:blip r:embed="rId3">
            <a:alphaModFix/>
          </a:blip>
          <a:stretch>
            <a:fillRect/>
          </a:stretch>
        </p:blipFill>
        <p:spPr>
          <a:xfrm>
            <a:off x="3522146" y="152400"/>
            <a:ext cx="5147724" cy="655320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pic>
        <p:nvPicPr>
          <p:cNvPr id="274" name="Google Shape;274;g49a1c6fd71e07355_6"/>
          <p:cNvPicPr preferRelativeResize="0"/>
          <p:nvPr/>
        </p:nvPicPr>
        <p:blipFill>
          <a:blip r:embed="rId3">
            <a:alphaModFix/>
          </a:blip>
          <a:stretch>
            <a:fillRect/>
          </a:stretch>
        </p:blipFill>
        <p:spPr>
          <a:xfrm>
            <a:off x="3489670" y="152400"/>
            <a:ext cx="5212675" cy="65531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19"/>
          <p:cNvSpPr txBox="1"/>
          <p:nvPr>
            <p:ph type="title"/>
          </p:nvPr>
        </p:nvSpPr>
        <p:spPr>
          <a:xfrm>
            <a:off x="455612" y="34925"/>
            <a:ext cx="10536237" cy="1325562"/>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6000"/>
              <a:buFont typeface="Georgia"/>
              <a:buNone/>
            </a:pPr>
            <a:r>
              <a:rPr b="1" i="0" lang="en-US" sz="6000" u="none">
                <a:solidFill>
                  <a:schemeClr val="dk1"/>
                </a:solidFill>
                <a:latin typeface="Century Gothic"/>
                <a:ea typeface="Century Gothic"/>
                <a:cs typeface="Century Gothic"/>
                <a:sym typeface="Century Gothic"/>
              </a:rPr>
              <a:t>What it means to serve…</a:t>
            </a:r>
            <a:endParaRPr>
              <a:latin typeface="Century Gothic"/>
              <a:ea typeface="Century Gothic"/>
              <a:cs typeface="Century Gothic"/>
              <a:sym typeface="Century Gothic"/>
            </a:endParaRPr>
          </a:p>
        </p:txBody>
      </p:sp>
      <p:sp>
        <p:nvSpPr>
          <p:cNvPr id="280" name="Google Shape;280;p19"/>
          <p:cNvSpPr txBox="1"/>
          <p:nvPr/>
        </p:nvSpPr>
        <p:spPr>
          <a:xfrm>
            <a:off x="149225" y="1965698"/>
            <a:ext cx="8398200" cy="4709100"/>
          </a:xfrm>
          <a:prstGeom prst="rect">
            <a:avLst/>
          </a:prstGeom>
          <a:noFill/>
          <a:ln>
            <a:noFill/>
          </a:ln>
        </p:spPr>
        <p:txBody>
          <a:bodyPr anchorCtr="0" anchor="t" bIns="121900" lIns="121900" spcFirstLastPara="1" rIns="121900" wrap="square" tIns="121900">
            <a:noAutofit/>
          </a:bodyPr>
          <a:lstStyle/>
          <a:p>
            <a:pPr indent="0" lvl="0" marL="0" marR="0" rtl="0" algn="ctr">
              <a:lnSpc>
                <a:spcPct val="95000"/>
              </a:lnSpc>
              <a:spcBef>
                <a:spcPts val="0"/>
              </a:spcBef>
              <a:spcAft>
                <a:spcPts val="0"/>
              </a:spcAft>
              <a:buClr>
                <a:schemeClr val="dk1"/>
              </a:buClr>
              <a:buSzPts val="3000"/>
              <a:buFont typeface="Georgia"/>
              <a:buNone/>
            </a:pPr>
            <a:r>
              <a:rPr i="0" lang="en-US" sz="3000" u="none">
                <a:solidFill>
                  <a:schemeClr val="dk1"/>
                </a:solidFill>
                <a:latin typeface="Century Gothic"/>
                <a:ea typeface="Century Gothic"/>
                <a:cs typeface="Century Gothic"/>
                <a:sym typeface="Century Gothic"/>
              </a:rPr>
              <a:t>Being a member of the FNSA Executive Board</a:t>
            </a:r>
            <a:endParaRPr i="0" sz="3000" u="none">
              <a:solidFill>
                <a:schemeClr val="dk1"/>
              </a:solidFill>
              <a:latin typeface="Century Gothic"/>
              <a:ea typeface="Century Gothic"/>
              <a:cs typeface="Century Gothic"/>
              <a:sym typeface="Century Gothic"/>
            </a:endParaRPr>
          </a:p>
          <a:p>
            <a:pPr indent="0" lvl="0" marL="0" marR="0" rtl="0" algn="ctr">
              <a:lnSpc>
                <a:spcPct val="95000"/>
              </a:lnSpc>
              <a:spcBef>
                <a:spcPts val="1600"/>
              </a:spcBef>
              <a:spcAft>
                <a:spcPts val="0"/>
              </a:spcAft>
              <a:buClr>
                <a:schemeClr val="dk1"/>
              </a:buClr>
              <a:buSzPts val="3000"/>
              <a:buFont typeface="Georgia"/>
              <a:buNone/>
            </a:pPr>
            <a:r>
              <a:rPr i="0" lang="en-US" sz="3000" u="none">
                <a:solidFill>
                  <a:schemeClr val="dk1"/>
                </a:solidFill>
                <a:latin typeface="Century Gothic"/>
                <a:ea typeface="Century Gothic"/>
                <a:cs typeface="Century Gothic"/>
                <a:sym typeface="Century Gothic"/>
              </a:rPr>
              <a:t>As a potential candidate and member of the Executive Board, you will be representing the interests of nursing students throughout Florida. When running for a position on the FNSA Executive Board, you must understand the duties and responsibilities of the office for which you intend to run.</a:t>
            </a:r>
            <a:endParaRPr i="0" sz="3000" u="none">
              <a:solidFill>
                <a:schemeClr val="dk1"/>
              </a:solidFill>
              <a:latin typeface="Century Gothic"/>
              <a:ea typeface="Century Gothic"/>
              <a:cs typeface="Century Gothic"/>
              <a:sym typeface="Century Gothic"/>
            </a:endParaRPr>
          </a:p>
          <a:p>
            <a:pPr indent="0" lvl="0" marL="0" marR="0" rtl="0" algn="l">
              <a:lnSpc>
                <a:spcPct val="95000"/>
              </a:lnSpc>
              <a:spcBef>
                <a:spcPts val="1600"/>
              </a:spcBef>
              <a:spcAft>
                <a:spcPts val="0"/>
              </a:spcAft>
              <a:buClr>
                <a:schemeClr val="dk1"/>
              </a:buClr>
              <a:buSzPts val="3000"/>
              <a:buFont typeface="Georgia"/>
              <a:buNone/>
            </a:pPr>
            <a:r>
              <a:t/>
            </a:r>
            <a:endParaRPr sz="3000">
              <a:solidFill>
                <a:schemeClr val="dk1"/>
              </a:solidFill>
              <a:latin typeface="Georgia"/>
              <a:ea typeface="Georgia"/>
              <a:cs typeface="Georgia"/>
              <a:sym typeface="Georgia"/>
            </a:endParaRPr>
          </a:p>
        </p:txBody>
      </p:sp>
      <p:pic>
        <p:nvPicPr>
          <p:cNvPr id="281" name="Google Shape;281;p19"/>
          <p:cNvPicPr preferRelativeResize="0"/>
          <p:nvPr/>
        </p:nvPicPr>
        <p:blipFill>
          <a:blip r:embed="rId3">
            <a:alphaModFix/>
          </a:blip>
          <a:stretch>
            <a:fillRect/>
          </a:stretch>
        </p:blipFill>
        <p:spPr>
          <a:xfrm>
            <a:off x="8397375" y="1938312"/>
            <a:ext cx="3581400" cy="372351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g155a82e7e04_0_6"/>
          <p:cNvSpPr txBox="1"/>
          <p:nvPr>
            <p:ph type="title"/>
          </p:nvPr>
        </p:nvSpPr>
        <p:spPr>
          <a:xfrm>
            <a:off x="443387" y="41600"/>
            <a:ext cx="9691800" cy="13257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b="1" lang="en-US">
                <a:latin typeface="Century Gothic"/>
                <a:ea typeface="Century Gothic"/>
                <a:cs typeface="Century Gothic"/>
                <a:sym typeface="Century Gothic"/>
              </a:rPr>
              <a:t>President</a:t>
            </a:r>
            <a:endParaRPr b="1">
              <a:latin typeface="Century Gothic"/>
              <a:ea typeface="Century Gothic"/>
              <a:cs typeface="Century Gothic"/>
              <a:sym typeface="Century Gothic"/>
            </a:endParaRPr>
          </a:p>
        </p:txBody>
      </p:sp>
      <p:sp>
        <p:nvSpPr>
          <p:cNvPr id="288" name="Google Shape;288;g155a82e7e04_0_6"/>
          <p:cNvSpPr txBox="1"/>
          <p:nvPr>
            <p:ph idx="1" type="body"/>
          </p:nvPr>
        </p:nvSpPr>
        <p:spPr>
          <a:xfrm>
            <a:off x="369025" y="1752600"/>
            <a:ext cx="9099300" cy="4351200"/>
          </a:xfrm>
          <a:prstGeom prst="rect">
            <a:avLst/>
          </a:prstGeom>
        </p:spPr>
        <p:txBody>
          <a:bodyPr anchorCtr="0" anchor="t" bIns="45700" lIns="91425" spcFirstLastPara="1" rIns="91425" wrap="square" tIns="45700">
            <a:noAutofit/>
          </a:bodyPr>
          <a:lstStyle/>
          <a:p>
            <a:pPr indent="-368300" lvl="0" marL="342900" rtl="0" algn="l">
              <a:lnSpc>
                <a:spcPct val="108750"/>
              </a:lnSpc>
              <a:spcBef>
                <a:spcPts val="0"/>
              </a:spcBef>
              <a:spcAft>
                <a:spcPts val="0"/>
              </a:spcAft>
              <a:buClr>
                <a:schemeClr val="dk1"/>
              </a:buClr>
              <a:buSzPts val="2200"/>
              <a:buFont typeface="Century Gothic"/>
              <a:buChar char="•"/>
            </a:pPr>
            <a:r>
              <a:rPr lang="en-US" sz="2200">
                <a:latin typeface="Century Gothic"/>
                <a:ea typeface="Century Gothic"/>
                <a:cs typeface="Century Gothic"/>
                <a:sym typeface="Century Gothic"/>
              </a:rPr>
              <a:t>Preside at all meetings of FNSA and Executive Board</a:t>
            </a:r>
            <a:endParaRPr sz="2200">
              <a:latin typeface="Century Gothic"/>
              <a:ea typeface="Century Gothic"/>
              <a:cs typeface="Century Gothic"/>
              <a:sym typeface="Century Gothic"/>
            </a:endParaRPr>
          </a:p>
          <a:p>
            <a:pPr indent="-368300" lvl="0" marL="342900" rtl="0" algn="l">
              <a:lnSpc>
                <a:spcPct val="108750"/>
              </a:lnSpc>
              <a:spcBef>
                <a:spcPts val="170"/>
              </a:spcBef>
              <a:spcAft>
                <a:spcPts val="0"/>
              </a:spcAft>
              <a:buClr>
                <a:schemeClr val="dk1"/>
              </a:buClr>
              <a:buSzPts val="2200"/>
              <a:buFont typeface="Century Gothic"/>
              <a:buChar char="•"/>
            </a:pPr>
            <a:r>
              <a:rPr lang="en-US" sz="2200">
                <a:latin typeface="Century Gothic"/>
                <a:ea typeface="Century Gothic"/>
                <a:cs typeface="Century Gothic"/>
                <a:sym typeface="Century Gothic"/>
              </a:rPr>
              <a:t>Appoint special committees with the approval of the Executive Board</a:t>
            </a:r>
            <a:endParaRPr sz="2200">
              <a:latin typeface="Century Gothic"/>
              <a:ea typeface="Century Gothic"/>
              <a:cs typeface="Century Gothic"/>
              <a:sym typeface="Century Gothic"/>
            </a:endParaRPr>
          </a:p>
          <a:p>
            <a:pPr indent="-368300" lvl="0" marL="342900" rtl="0" algn="l">
              <a:lnSpc>
                <a:spcPct val="108750"/>
              </a:lnSpc>
              <a:spcBef>
                <a:spcPts val="170"/>
              </a:spcBef>
              <a:spcAft>
                <a:spcPts val="0"/>
              </a:spcAft>
              <a:buClr>
                <a:schemeClr val="dk1"/>
              </a:buClr>
              <a:buSzPts val="2200"/>
              <a:buFont typeface="Century Gothic"/>
              <a:buChar char="•"/>
            </a:pPr>
            <a:r>
              <a:rPr lang="en-US" sz="2200">
                <a:latin typeface="Century Gothic"/>
                <a:ea typeface="Century Gothic"/>
                <a:cs typeface="Century Gothic"/>
                <a:sym typeface="Century Gothic"/>
              </a:rPr>
              <a:t>Appoint Regional Directors to positions of committee Chairpersons at the post-convention Executive Board meeting. </a:t>
            </a:r>
            <a:endParaRPr sz="2200">
              <a:latin typeface="Century Gothic"/>
              <a:ea typeface="Century Gothic"/>
              <a:cs typeface="Century Gothic"/>
              <a:sym typeface="Century Gothic"/>
            </a:endParaRPr>
          </a:p>
          <a:p>
            <a:pPr indent="-368300" lvl="0" marL="342900" rtl="0" algn="l">
              <a:lnSpc>
                <a:spcPct val="108750"/>
              </a:lnSpc>
              <a:spcBef>
                <a:spcPts val="170"/>
              </a:spcBef>
              <a:spcAft>
                <a:spcPts val="0"/>
              </a:spcAft>
              <a:buClr>
                <a:schemeClr val="dk1"/>
              </a:buClr>
              <a:buSzPts val="2200"/>
              <a:buFont typeface="Century Gothic"/>
              <a:buChar char="•"/>
            </a:pPr>
            <a:r>
              <a:rPr lang="en-US" sz="2200">
                <a:latin typeface="Century Gothic"/>
                <a:ea typeface="Century Gothic"/>
                <a:cs typeface="Century Gothic"/>
                <a:sym typeface="Century Gothic"/>
              </a:rPr>
              <a:t>Serve as an ex-officio member of all committees except the Committee on Nominations and Elections. </a:t>
            </a:r>
            <a:endParaRPr sz="2200">
              <a:latin typeface="Century Gothic"/>
              <a:ea typeface="Century Gothic"/>
              <a:cs typeface="Century Gothic"/>
              <a:sym typeface="Century Gothic"/>
            </a:endParaRPr>
          </a:p>
          <a:p>
            <a:pPr indent="-368300" lvl="0" marL="342900" rtl="0" algn="l">
              <a:lnSpc>
                <a:spcPct val="108750"/>
              </a:lnSpc>
              <a:spcBef>
                <a:spcPts val="170"/>
              </a:spcBef>
              <a:spcAft>
                <a:spcPts val="0"/>
              </a:spcAft>
              <a:buClr>
                <a:schemeClr val="dk1"/>
              </a:buClr>
              <a:buSzPts val="2200"/>
              <a:buFont typeface="Century Gothic"/>
              <a:buChar char="•"/>
            </a:pPr>
            <a:r>
              <a:rPr lang="en-US" sz="2200">
                <a:latin typeface="Century Gothic"/>
                <a:ea typeface="Century Gothic"/>
                <a:cs typeface="Century Gothic"/>
                <a:sym typeface="Century Gothic"/>
              </a:rPr>
              <a:t>Act as the Chairperson of the Regional Directors. </a:t>
            </a:r>
            <a:endParaRPr sz="2200">
              <a:latin typeface="Century Gothic"/>
              <a:ea typeface="Century Gothic"/>
              <a:cs typeface="Century Gothic"/>
              <a:sym typeface="Century Gothic"/>
            </a:endParaRPr>
          </a:p>
          <a:p>
            <a:pPr indent="-368300" lvl="0" marL="342900" rtl="0" algn="l">
              <a:lnSpc>
                <a:spcPct val="108750"/>
              </a:lnSpc>
              <a:spcBef>
                <a:spcPts val="140"/>
              </a:spcBef>
              <a:spcAft>
                <a:spcPts val="0"/>
              </a:spcAft>
              <a:buClr>
                <a:schemeClr val="dk1"/>
              </a:buClr>
              <a:buSzPts val="2200"/>
              <a:buFont typeface="Century Gothic"/>
              <a:buChar char="•"/>
            </a:pPr>
            <a:r>
              <a:rPr lang="en-US" sz="2200">
                <a:latin typeface="Century Gothic"/>
                <a:ea typeface="Century Gothic"/>
                <a:cs typeface="Century Gothic"/>
                <a:sym typeface="Century Gothic"/>
              </a:rPr>
              <a:t>Appoint Special Liaisons to the FNSA Executive Board with the approval of the Executive Board.  </a:t>
            </a:r>
            <a:endParaRPr sz="2200">
              <a:latin typeface="Century Gothic"/>
              <a:ea typeface="Century Gothic"/>
              <a:cs typeface="Century Gothic"/>
              <a:sym typeface="Century Gothic"/>
            </a:endParaRPr>
          </a:p>
          <a:p>
            <a:pPr indent="-368300" lvl="0" marL="342900" rtl="0" algn="l">
              <a:lnSpc>
                <a:spcPct val="108750"/>
              </a:lnSpc>
              <a:spcBef>
                <a:spcPts val="140"/>
              </a:spcBef>
              <a:spcAft>
                <a:spcPts val="140"/>
              </a:spcAft>
              <a:buClr>
                <a:schemeClr val="dk1"/>
              </a:buClr>
              <a:buSzPts val="2200"/>
              <a:buFont typeface="Century Gothic"/>
              <a:buChar char="•"/>
            </a:pPr>
            <a:r>
              <a:rPr lang="en-US" sz="2200">
                <a:latin typeface="Century Gothic"/>
                <a:ea typeface="Century Gothic"/>
                <a:cs typeface="Century Gothic"/>
                <a:sym typeface="Century Gothic"/>
              </a:rPr>
              <a:t>Plan and implement the Pre-Convention program. </a:t>
            </a:r>
            <a:endParaRPr sz="3000">
              <a:latin typeface="Century Gothic"/>
              <a:ea typeface="Century Gothic"/>
              <a:cs typeface="Century Gothic"/>
              <a:sym typeface="Century Gothic"/>
            </a:endParaRPr>
          </a:p>
        </p:txBody>
      </p:sp>
      <p:pic>
        <p:nvPicPr>
          <p:cNvPr id="289" name="Google Shape;289;g155a82e7e04_0_6"/>
          <p:cNvPicPr preferRelativeResize="0"/>
          <p:nvPr/>
        </p:nvPicPr>
        <p:blipFill rotWithShape="1">
          <a:blip r:embed="rId3">
            <a:alphaModFix/>
          </a:blip>
          <a:srcRect b="0" l="50054" r="0" t="0"/>
          <a:stretch/>
        </p:blipFill>
        <p:spPr>
          <a:xfrm>
            <a:off x="9489169" y="3278850"/>
            <a:ext cx="2335775" cy="33242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39"/>
          <p:cNvSpPr txBox="1"/>
          <p:nvPr>
            <p:ph type="title"/>
          </p:nvPr>
        </p:nvSpPr>
        <p:spPr>
          <a:xfrm>
            <a:off x="588175" y="436325"/>
            <a:ext cx="9791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Georgia"/>
              <a:buNone/>
            </a:pPr>
            <a:r>
              <a:rPr b="1" i="0" lang="en-US" sz="5400" u="none">
                <a:solidFill>
                  <a:schemeClr val="dk1"/>
                </a:solidFill>
                <a:latin typeface="Century Gothic"/>
                <a:ea typeface="Century Gothic"/>
                <a:cs typeface="Century Gothic"/>
                <a:sym typeface="Century Gothic"/>
              </a:rPr>
              <a:t>First Vice President </a:t>
            </a:r>
            <a:endParaRPr>
              <a:latin typeface="Century Gothic"/>
              <a:ea typeface="Century Gothic"/>
              <a:cs typeface="Century Gothic"/>
              <a:sym typeface="Century Gothic"/>
            </a:endParaRPr>
          </a:p>
        </p:txBody>
      </p:sp>
      <p:sp>
        <p:nvSpPr>
          <p:cNvPr id="296" name="Google Shape;296;p39"/>
          <p:cNvSpPr txBox="1"/>
          <p:nvPr>
            <p:ph idx="1" type="body"/>
          </p:nvPr>
        </p:nvSpPr>
        <p:spPr>
          <a:xfrm>
            <a:off x="825500" y="1828800"/>
            <a:ext cx="9791700" cy="4351337"/>
          </a:xfrm>
          <a:prstGeom prst="rect">
            <a:avLst/>
          </a:prstGeom>
          <a:noFill/>
          <a:ln>
            <a:noFill/>
          </a:ln>
        </p:spPr>
        <p:txBody>
          <a:bodyPr anchorCtr="0" anchor="t" bIns="45700" lIns="91425" spcFirstLastPara="1" rIns="91425" wrap="square" tIns="45700">
            <a:normAutofit/>
          </a:bodyPr>
          <a:lstStyle/>
          <a:p>
            <a:pPr indent="-182562" lvl="0" marL="182562" marR="0" rtl="0" algn="l">
              <a:lnSpc>
                <a:spcPct val="95000"/>
              </a:lnSpc>
              <a:spcBef>
                <a:spcPts val="0"/>
              </a:spcBef>
              <a:spcAft>
                <a:spcPts val="0"/>
              </a:spcAft>
              <a:buClr>
                <a:schemeClr val="accent1"/>
              </a:buClr>
              <a:buSzPts val="2560"/>
              <a:buFont typeface="Century Gothic"/>
              <a:buChar char="•"/>
            </a:pPr>
            <a:r>
              <a:rPr i="0" lang="en-US" sz="3200" u="none">
                <a:solidFill>
                  <a:schemeClr val="dk1"/>
                </a:solidFill>
                <a:latin typeface="Century Gothic"/>
                <a:ea typeface="Century Gothic"/>
                <a:cs typeface="Century Gothic"/>
                <a:sym typeface="Century Gothic"/>
              </a:rPr>
              <a:t>Chairperson of the Bylaws and  the Peer Review Committee</a:t>
            </a:r>
            <a:endParaRPr>
              <a:latin typeface="Century Gothic"/>
              <a:ea typeface="Century Gothic"/>
              <a:cs typeface="Century Gothic"/>
              <a:sym typeface="Century Gothic"/>
            </a:endParaRPr>
          </a:p>
          <a:p>
            <a:pPr indent="-182562" lvl="0" marL="182562" marR="0" rtl="0" algn="l">
              <a:lnSpc>
                <a:spcPct val="95000"/>
              </a:lnSpc>
              <a:spcBef>
                <a:spcPts val="1600"/>
              </a:spcBef>
              <a:spcAft>
                <a:spcPts val="0"/>
              </a:spcAft>
              <a:buClr>
                <a:schemeClr val="accent1"/>
              </a:buClr>
              <a:buSzPts val="2560"/>
              <a:buFont typeface="Century Gothic"/>
              <a:buChar char="•"/>
            </a:pPr>
            <a:r>
              <a:rPr i="0" lang="en-US" sz="3200" u="none">
                <a:solidFill>
                  <a:schemeClr val="dk1"/>
                </a:solidFill>
                <a:latin typeface="Century Gothic"/>
                <a:ea typeface="Century Gothic"/>
                <a:cs typeface="Century Gothic"/>
                <a:sym typeface="Century Gothic"/>
              </a:rPr>
              <a:t>Make revisions to the state bylaws, as necessary, after the annual meeting.</a:t>
            </a:r>
            <a:endParaRPr>
              <a:latin typeface="Century Gothic"/>
              <a:ea typeface="Century Gothic"/>
              <a:cs typeface="Century Gothic"/>
              <a:sym typeface="Century Gothic"/>
            </a:endParaRPr>
          </a:p>
          <a:p>
            <a:pPr indent="-182562" lvl="0" marL="182562" marR="0" rtl="0" algn="l">
              <a:lnSpc>
                <a:spcPct val="95000"/>
              </a:lnSpc>
              <a:spcBef>
                <a:spcPts val="1600"/>
              </a:spcBef>
              <a:spcAft>
                <a:spcPts val="0"/>
              </a:spcAft>
              <a:buClr>
                <a:schemeClr val="accent1"/>
              </a:buClr>
              <a:buSzPts val="2560"/>
              <a:buFont typeface="Century Gothic"/>
              <a:buChar char="•"/>
            </a:pPr>
            <a:r>
              <a:rPr i="0" lang="en-US" sz="3200" u="none">
                <a:solidFill>
                  <a:schemeClr val="dk1"/>
                </a:solidFill>
                <a:latin typeface="Century Gothic"/>
                <a:ea typeface="Century Gothic"/>
                <a:cs typeface="Century Gothic"/>
                <a:sym typeface="Century Gothic"/>
              </a:rPr>
              <a:t>Submit a set of revised bylaws and a constituency application to each FNSA district.</a:t>
            </a:r>
            <a:endParaRPr>
              <a:latin typeface="Century Gothic"/>
              <a:ea typeface="Century Gothic"/>
              <a:cs typeface="Century Gothic"/>
              <a:sym typeface="Century Gothic"/>
            </a:endParaRPr>
          </a:p>
          <a:p>
            <a:pPr indent="-182562" lvl="0" marL="182562" marR="0" rtl="0" algn="l">
              <a:lnSpc>
                <a:spcPct val="95000"/>
              </a:lnSpc>
              <a:spcBef>
                <a:spcPts val="1600"/>
              </a:spcBef>
              <a:spcAft>
                <a:spcPts val="0"/>
              </a:spcAft>
              <a:buClr>
                <a:schemeClr val="accent1"/>
              </a:buClr>
              <a:buSzPts val="2560"/>
              <a:buFont typeface="Century Gothic"/>
              <a:buChar char="•"/>
            </a:pPr>
            <a:r>
              <a:rPr i="0" lang="en-US" sz="3200" u="none">
                <a:solidFill>
                  <a:schemeClr val="dk1"/>
                </a:solidFill>
                <a:latin typeface="Century Gothic"/>
                <a:ea typeface="Century Gothic"/>
                <a:cs typeface="Century Gothic"/>
                <a:sym typeface="Century Gothic"/>
              </a:rPr>
              <a:t>Assist the President. </a:t>
            </a:r>
            <a:endParaRPr>
              <a:latin typeface="Century Gothic"/>
              <a:ea typeface="Century Gothic"/>
              <a:cs typeface="Century Gothic"/>
              <a:sym typeface="Century Gothic"/>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g155a82e7e04_0_12"/>
          <p:cNvSpPr txBox="1"/>
          <p:nvPr>
            <p:ph type="title"/>
          </p:nvPr>
        </p:nvSpPr>
        <p:spPr>
          <a:xfrm>
            <a:off x="348462" y="365125"/>
            <a:ext cx="9691800" cy="13257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b="1" lang="en-US" sz="5400">
                <a:latin typeface="Century Gothic"/>
                <a:ea typeface="Century Gothic"/>
                <a:cs typeface="Century Gothic"/>
                <a:sym typeface="Century Gothic"/>
              </a:rPr>
              <a:t>Second</a:t>
            </a:r>
            <a:r>
              <a:rPr b="1" lang="en-US" sz="5400">
                <a:latin typeface="Century Gothic"/>
                <a:ea typeface="Century Gothic"/>
                <a:cs typeface="Century Gothic"/>
                <a:sym typeface="Century Gothic"/>
              </a:rPr>
              <a:t> </a:t>
            </a:r>
            <a:r>
              <a:rPr b="1" lang="en-US" sz="5400">
                <a:latin typeface="Century Gothic"/>
                <a:ea typeface="Century Gothic"/>
                <a:cs typeface="Century Gothic"/>
                <a:sym typeface="Century Gothic"/>
              </a:rPr>
              <a:t>Vice President  </a:t>
            </a:r>
            <a:endParaRPr b="1" sz="5400">
              <a:latin typeface="Century Gothic"/>
              <a:ea typeface="Century Gothic"/>
              <a:cs typeface="Century Gothic"/>
              <a:sym typeface="Century Gothic"/>
            </a:endParaRPr>
          </a:p>
        </p:txBody>
      </p:sp>
      <p:sp>
        <p:nvSpPr>
          <p:cNvPr id="303" name="Google Shape;303;g155a82e7e04_0_12"/>
          <p:cNvSpPr txBox="1"/>
          <p:nvPr>
            <p:ph idx="1" type="body"/>
          </p:nvPr>
        </p:nvSpPr>
        <p:spPr>
          <a:xfrm>
            <a:off x="450874" y="1828800"/>
            <a:ext cx="9405900" cy="4649400"/>
          </a:xfrm>
          <a:prstGeom prst="rect">
            <a:avLst/>
          </a:prstGeom>
        </p:spPr>
        <p:txBody>
          <a:bodyPr anchorCtr="0" anchor="t" bIns="45700" lIns="91425" spcFirstLastPara="1" rIns="91425" wrap="square" tIns="45700">
            <a:normAutofit/>
          </a:bodyPr>
          <a:lstStyle/>
          <a:p>
            <a:pPr indent="0" lvl="0" marL="0" rtl="0" algn="l">
              <a:lnSpc>
                <a:spcPct val="115000"/>
              </a:lnSpc>
              <a:spcBef>
                <a:spcPts val="0"/>
              </a:spcBef>
              <a:spcAft>
                <a:spcPts val="0"/>
              </a:spcAft>
              <a:buClr>
                <a:schemeClr val="dk1"/>
              </a:buClr>
              <a:buSzPts val="1100"/>
              <a:buFont typeface="Arial"/>
              <a:buNone/>
            </a:pPr>
            <a:r>
              <a:t/>
            </a:r>
            <a:endParaRPr sz="1900">
              <a:latin typeface="Century Gothic"/>
              <a:ea typeface="Century Gothic"/>
              <a:cs typeface="Century Gothic"/>
              <a:sym typeface="Century Gothic"/>
            </a:endParaRPr>
          </a:p>
          <a:p>
            <a:pPr indent="0" lvl="0" marL="0" rtl="0" algn="l">
              <a:lnSpc>
                <a:spcPct val="115000"/>
              </a:lnSpc>
              <a:spcBef>
                <a:spcPts val="0"/>
              </a:spcBef>
              <a:spcAft>
                <a:spcPts val="0"/>
              </a:spcAft>
              <a:buNone/>
            </a:pPr>
            <a:r>
              <a:rPr b="1" lang="en-US" sz="2200">
                <a:latin typeface="Century Gothic"/>
                <a:ea typeface="Century Gothic"/>
                <a:cs typeface="Century Gothic"/>
                <a:sym typeface="Century Gothic"/>
              </a:rPr>
              <a:t>Roles and </a:t>
            </a:r>
            <a:r>
              <a:rPr b="1" lang="en-US" sz="2200">
                <a:latin typeface="Century Gothic"/>
                <a:ea typeface="Century Gothic"/>
                <a:cs typeface="Century Gothic"/>
                <a:sym typeface="Century Gothic"/>
              </a:rPr>
              <a:t>Responsibilities</a:t>
            </a:r>
            <a:r>
              <a:rPr b="1" lang="en-US" sz="2200">
                <a:latin typeface="Century Gothic"/>
                <a:ea typeface="Century Gothic"/>
                <a:cs typeface="Century Gothic"/>
                <a:sym typeface="Century Gothic"/>
              </a:rPr>
              <a:t> of the S</a:t>
            </a:r>
            <a:r>
              <a:rPr b="1" lang="en-US" sz="2200">
                <a:latin typeface="Century Gothic"/>
                <a:ea typeface="Century Gothic"/>
                <a:cs typeface="Century Gothic"/>
                <a:sym typeface="Century Gothic"/>
              </a:rPr>
              <a:t>econd</a:t>
            </a:r>
            <a:r>
              <a:rPr b="1" lang="en-US" sz="2200">
                <a:latin typeface="Century Gothic"/>
                <a:ea typeface="Century Gothic"/>
                <a:cs typeface="Century Gothic"/>
                <a:sym typeface="Century Gothic"/>
              </a:rPr>
              <a:t> Vice President </a:t>
            </a:r>
            <a:endParaRPr b="1" sz="2200">
              <a:latin typeface="Century Gothic"/>
              <a:ea typeface="Century Gothic"/>
              <a:cs typeface="Century Gothic"/>
              <a:sym typeface="Century Gothic"/>
            </a:endParaRPr>
          </a:p>
          <a:p>
            <a:pPr indent="0" lvl="0" marL="0" rtl="0" algn="ctr">
              <a:lnSpc>
                <a:spcPct val="115000"/>
              </a:lnSpc>
              <a:spcBef>
                <a:spcPts val="0"/>
              </a:spcBef>
              <a:spcAft>
                <a:spcPts val="0"/>
              </a:spcAft>
              <a:buNone/>
            </a:pPr>
            <a:r>
              <a:t/>
            </a:r>
            <a:endParaRPr b="1" sz="2200">
              <a:latin typeface="Century Gothic"/>
              <a:ea typeface="Century Gothic"/>
              <a:cs typeface="Century Gothic"/>
              <a:sym typeface="Century Gothic"/>
            </a:endParaRPr>
          </a:p>
          <a:p>
            <a:pPr indent="-368300" lvl="0" marL="457200" rtl="0" algn="l">
              <a:lnSpc>
                <a:spcPct val="115000"/>
              </a:lnSpc>
              <a:spcBef>
                <a:spcPts val="0"/>
              </a:spcBef>
              <a:spcAft>
                <a:spcPts val="0"/>
              </a:spcAft>
              <a:buSzPts val="2200"/>
              <a:buFont typeface="Century Gothic"/>
              <a:buChar char="•"/>
            </a:pPr>
            <a:r>
              <a:rPr lang="en-US" sz="2200">
                <a:latin typeface="Century Gothic"/>
                <a:ea typeface="Century Gothic"/>
                <a:cs typeface="Century Gothic"/>
                <a:sym typeface="Century Gothic"/>
              </a:rPr>
              <a:t>Being a chairperson of the committee on conventions and programs and helping out with any other duties needed.</a:t>
            </a:r>
            <a:endParaRPr sz="2200">
              <a:latin typeface="Century Gothic"/>
              <a:ea typeface="Century Gothic"/>
              <a:cs typeface="Century Gothic"/>
              <a:sym typeface="Century Gothic"/>
            </a:endParaRPr>
          </a:p>
          <a:p>
            <a:pPr indent="-368300" lvl="0" marL="457200" rtl="0" algn="l">
              <a:lnSpc>
                <a:spcPct val="115000"/>
              </a:lnSpc>
              <a:spcBef>
                <a:spcPts val="0"/>
              </a:spcBef>
              <a:spcAft>
                <a:spcPts val="0"/>
              </a:spcAft>
              <a:buSzPts val="2200"/>
              <a:buFont typeface="Century Gothic"/>
              <a:buChar char="•"/>
            </a:pPr>
            <a:r>
              <a:rPr lang="en-US" sz="2200">
                <a:latin typeface="Century Gothic"/>
                <a:ea typeface="Century Gothic"/>
                <a:cs typeface="Century Gothic"/>
                <a:sym typeface="Century Gothic"/>
              </a:rPr>
              <a:t>Being in this position includes helping to plan this year’s annual convention and coordinating guest speakers in leadership roles to help inspire nursing students! I help plan the location, agenda, and programs</a:t>
            </a:r>
            <a:endParaRPr sz="2200">
              <a:latin typeface="Century Gothic"/>
              <a:ea typeface="Century Gothic"/>
              <a:cs typeface="Century Gothic"/>
              <a:sym typeface="Century Gothic"/>
            </a:endParaRPr>
          </a:p>
          <a:p>
            <a:pPr indent="0" lvl="0" marL="0" rtl="0" algn="l">
              <a:lnSpc>
                <a:spcPct val="115000"/>
              </a:lnSpc>
              <a:spcBef>
                <a:spcPts val="0"/>
              </a:spcBef>
              <a:spcAft>
                <a:spcPts val="0"/>
              </a:spcAft>
              <a:buNone/>
            </a:pPr>
            <a:r>
              <a:t/>
            </a:r>
            <a:endParaRPr sz="2200">
              <a:latin typeface="Georgia"/>
              <a:ea typeface="Georgia"/>
              <a:cs typeface="Georgia"/>
              <a:sym typeface="Georgia"/>
            </a:endParaRPr>
          </a:p>
          <a:p>
            <a:pPr indent="0" lvl="0" marL="0" rtl="0" algn="l">
              <a:spcBef>
                <a:spcPts val="1400"/>
              </a:spcBef>
              <a:spcAft>
                <a:spcPts val="200"/>
              </a:spcAft>
              <a:buNone/>
            </a:pPr>
            <a:r>
              <a:t/>
            </a:r>
            <a:endParaRPr sz="2500">
              <a:latin typeface="Georgia"/>
              <a:ea typeface="Georgia"/>
              <a:cs typeface="Georgia"/>
              <a:sym typeface="Georgia"/>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36"/>
          <p:cNvSpPr txBox="1"/>
          <p:nvPr/>
        </p:nvSpPr>
        <p:spPr>
          <a:xfrm>
            <a:off x="1898650" y="460212"/>
            <a:ext cx="8394600" cy="9477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5400"/>
              <a:buFont typeface="Georgia"/>
              <a:buNone/>
            </a:pPr>
            <a:r>
              <a:rPr b="1" i="0" lang="en-US" sz="5400" u="none">
                <a:solidFill>
                  <a:schemeClr val="dk1"/>
                </a:solidFill>
                <a:latin typeface="Century Gothic"/>
                <a:ea typeface="Century Gothic"/>
                <a:cs typeface="Century Gothic"/>
                <a:sym typeface="Century Gothic"/>
              </a:rPr>
              <a:t>The Role of Treasurer </a:t>
            </a:r>
            <a:endParaRPr>
              <a:latin typeface="Century Gothic"/>
              <a:ea typeface="Century Gothic"/>
              <a:cs typeface="Century Gothic"/>
              <a:sym typeface="Century Gothic"/>
            </a:endParaRPr>
          </a:p>
        </p:txBody>
      </p:sp>
      <p:sp>
        <p:nvSpPr>
          <p:cNvPr id="309" name="Google Shape;309;p36"/>
          <p:cNvSpPr txBox="1"/>
          <p:nvPr/>
        </p:nvSpPr>
        <p:spPr>
          <a:xfrm>
            <a:off x="0" y="1783775"/>
            <a:ext cx="7423500" cy="3619800"/>
          </a:xfrm>
          <a:prstGeom prst="rect">
            <a:avLst/>
          </a:prstGeom>
          <a:noFill/>
          <a:ln>
            <a:noFill/>
          </a:ln>
        </p:spPr>
        <p:txBody>
          <a:bodyPr anchorCtr="0" anchor="t" bIns="45700" lIns="91425" spcFirstLastPara="1" rIns="91425" wrap="square" tIns="45700">
            <a:spAutoFit/>
          </a:bodyPr>
          <a:lstStyle/>
          <a:p>
            <a:pPr indent="-336550" lvl="0" marL="457200" marR="0" rtl="0" algn="just">
              <a:lnSpc>
                <a:spcPct val="115000"/>
              </a:lnSpc>
              <a:spcBef>
                <a:spcPts val="0"/>
              </a:spcBef>
              <a:spcAft>
                <a:spcPts val="0"/>
              </a:spcAft>
              <a:buClr>
                <a:schemeClr val="dk1"/>
              </a:buClr>
              <a:buSzPts val="1700"/>
              <a:buFont typeface="Century Gothic"/>
              <a:buChar char="●"/>
            </a:pPr>
            <a:r>
              <a:rPr i="0" lang="en-US" sz="1700" u="none">
                <a:solidFill>
                  <a:schemeClr val="dk1"/>
                </a:solidFill>
                <a:latin typeface="Century Gothic"/>
                <a:ea typeface="Century Gothic"/>
                <a:cs typeface="Century Gothic"/>
                <a:sym typeface="Century Gothic"/>
              </a:rPr>
              <a:t>Promote ways to raise scholarship funds for the Florida </a:t>
            </a:r>
            <a:r>
              <a:rPr lang="en-US" sz="1700">
                <a:solidFill>
                  <a:schemeClr val="dk1"/>
                </a:solidFill>
                <a:latin typeface="Century Gothic"/>
                <a:ea typeface="Century Gothic"/>
                <a:cs typeface="Century Gothic"/>
                <a:sym typeface="Century Gothic"/>
              </a:rPr>
              <a:t>Nursing Students A</a:t>
            </a:r>
            <a:r>
              <a:rPr i="0" lang="en-US" sz="1700" u="none">
                <a:solidFill>
                  <a:schemeClr val="dk1"/>
                </a:solidFill>
                <a:latin typeface="Century Gothic"/>
                <a:ea typeface="Century Gothic"/>
                <a:cs typeface="Century Gothic"/>
                <a:sym typeface="Century Gothic"/>
              </a:rPr>
              <a:t>ssociation. Ex</a:t>
            </a:r>
            <a:r>
              <a:rPr lang="en-US" sz="1700">
                <a:solidFill>
                  <a:schemeClr val="dk1"/>
                </a:solidFill>
                <a:latin typeface="Century Gothic"/>
                <a:ea typeface="Century Gothic"/>
                <a:cs typeface="Century Gothic"/>
                <a:sym typeface="Century Gothic"/>
              </a:rPr>
              <a:t>: </a:t>
            </a:r>
            <a:r>
              <a:rPr i="0" lang="en-US" sz="1700" u="none">
                <a:solidFill>
                  <a:schemeClr val="dk1"/>
                </a:solidFill>
                <a:latin typeface="Century Gothic"/>
                <a:ea typeface="Century Gothic"/>
                <a:cs typeface="Century Gothic"/>
                <a:sym typeface="Century Gothic"/>
              </a:rPr>
              <a:t>bake sale</a:t>
            </a:r>
            <a:r>
              <a:rPr lang="en-US" sz="1700">
                <a:solidFill>
                  <a:schemeClr val="dk1"/>
                </a:solidFill>
                <a:latin typeface="Century Gothic"/>
                <a:ea typeface="Century Gothic"/>
                <a:cs typeface="Century Gothic"/>
                <a:sym typeface="Century Gothic"/>
              </a:rPr>
              <a:t>s</a:t>
            </a:r>
            <a:r>
              <a:rPr i="0" lang="en-US" sz="1700" u="none">
                <a:solidFill>
                  <a:schemeClr val="dk1"/>
                </a:solidFill>
                <a:latin typeface="Century Gothic"/>
                <a:ea typeface="Century Gothic"/>
                <a:cs typeface="Century Gothic"/>
                <a:sym typeface="Century Gothic"/>
              </a:rPr>
              <a:t> </a:t>
            </a:r>
            <a:endParaRPr sz="1700">
              <a:latin typeface="Century Gothic"/>
              <a:ea typeface="Century Gothic"/>
              <a:cs typeface="Century Gothic"/>
              <a:sym typeface="Century Gothic"/>
            </a:endParaRPr>
          </a:p>
          <a:p>
            <a:pPr indent="-336550" lvl="0" marL="457200" marR="0" rtl="0" algn="just">
              <a:lnSpc>
                <a:spcPct val="115000"/>
              </a:lnSpc>
              <a:spcBef>
                <a:spcPts val="1000"/>
              </a:spcBef>
              <a:spcAft>
                <a:spcPts val="0"/>
              </a:spcAft>
              <a:buClr>
                <a:schemeClr val="dk1"/>
              </a:buClr>
              <a:buSzPts val="1700"/>
              <a:buFont typeface="Century Gothic"/>
              <a:buChar char="●"/>
            </a:pPr>
            <a:r>
              <a:rPr i="0" lang="en-US" sz="1700" u="none">
                <a:solidFill>
                  <a:schemeClr val="dk1"/>
                </a:solidFill>
                <a:latin typeface="Century Gothic"/>
                <a:ea typeface="Century Gothic"/>
                <a:cs typeface="Century Gothic"/>
                <a:sym typeface="Century Gothic"/>
              </a:rPr>
              <a:t>Promote through :</a:t>
            </a:r>
            <a:endParaRPr sz="1700">
              <a:latin typeface="Century Gothic"/>
              <a:ea typeface="Century Gothic"/>
              <a:cs typeface="Century Gothic"/>
              <a:sym typeface="Century Gothic"/>
            </a:endParaRPr>
          </a:p>
          <a:p>
            <a:pPr indent="-336550" lvl="1" marL="914400" marR="0" rtl="0" algn="just">
              <a:lnSpc>
                <a:spcPct val="115000"/>
              </a:lnSpc>
              <a:spcBef>
                <a:spcPts val="0"/>
              </a:spcBef>
              <a:spcAft>
                <a:spcPts val="0"/>
              </a:spcAft>
              <a:buClr>
                <a:schemeClr val="dk1"/>
              </a:buClr>
              <a:buSzPts val="1700"/>
              <a:buFont typeface="Century Gothic"/>
              <a:buChar char="○"/>
            </a:pPr>
            <a:r>
              <a:rPr i="0" lang="en-US" sz="1700" u="none">
                <a:solidFill>
                  <a:schemeClr val="dk1"/>
                </a:solidFill>
                <a:latin typeface="Century Gothic"/>
                <a:ea typeface="Century Gothic"/>
                <a:cs typeface="Century Gothic"/>
                <a:sym typeface="Century Gothic"/>
              </a:rPr>
              <a:t>Ways and means Committee ( You don’t do this alone) </a:t>
            </a:r>
            <a:endParaRPr sz="1700">
              <a:latin typeface="Century Gothic"/>
              <a:ea typeface="Century Gothic"/>
              <a:cs typeface="Century Gothic"/>
              <a:sym typeface="Century Gothic"/>
            </a:endParaRPr>
          </a:p>
          <a:p>
            <a:pPr indent="-336550" lvl="1" marL="914400" marR="0" rtl="0" algn="l">
              <a:lnSpc>
                <a:spcPct val="115000"/>
              </a:lnSpc>
              <a:spcBef>
                <a:spcPts val="0"/>
              </a:spcBef>
              <a:spcAft>
                <a:spcPts val="0"/>
              </a:spcAft>
              <a:buClr>
                <a:schemeClr val="dk1"/>
              </a:buClr>
              <a:buSzPts val="1700"/>
              <a:buFont typeface="Century Gothic"/>
              <a:buChar char="○"/>
            </a:pPr>
            <a:r>
              <a:rPr i="0" lang="en-US" sz="1700" u="none">
                <a:solidFill>
                  <a:schemeClr val="dk1"/>
                </a:solidFill>
                <a:latin typeface="Century Gothic"/>
                <a:ea typeface="Century Gothic"/>
                <a:cs typeface="Century Gothic"/>
                <a:sym typeface="Century Gothic"/>
              </a:rPr>
              <a:t>Social media </a:t>
            </a:r>
            <a:endParaRPr sz="1700">
              <a:latin typeface="Century Gothic"/>
              <a:ea typeface="Century Gothic"/>
              <a:cs typeface="Century Gothic"/>
              <a:sym typeface="Century Gothic"/>
            </a:endParaRPr>
          </a:p>
          <a:p>
            <a:pPr indent="-336550" lvl="1" marL="914400" marR="0" rtl="0" algn="just">
              <a:lnSpc>
                <a:spcPct val="115000"/>
              </a:lnSpc>
              <a:spcBef>
                <a:spcPts val="0"/>
              </a:spcBef>
              <a:spcAft>
                <a:spcPts val="0"/>
              </a:spcAft>
              <a:buClr>
                <a:schemeClr val="dk1"/>
              </a:buClr>
              <a:buSzPts val="1700"/>
              <a:buFont typeface="Century Gothic"/>
              <a:buChar char="○"/>
            </a:pPr>
            <a:r>
              <a:rPr i="0" lang="en-US" sz="1700" u="none">
                <a:solidFill>
                  <a:schemeClr val="dk1"/>
                </a:solidFill>
                <a:latin typeface="Century Gothic"/>
                <a:ea typeface="Century Gothic"/>
                <a:cs typeface="Century Gothic"/>
                <a:sym typeface="Century Gothic"/>
              </a:rPr>
              <a:t>Informing SNA presidents at different schools via </a:t>
            </a:r>
            <a:r>
              <a:rPr lang="en-US" sz="1700">
                <a:solidFill>
                  <a:schemeClr val="dk1"/>
                </a:solidFill>
                <a:latin typeface="Century Gothic"/>
                <a:ea typeface="Century Gothic"/>
                <a:cs typeface="Century Gothic"/>
                <a:sym typeface="Century Gothic"/>
              </a:rPr>
              <a:t>e</a:t>
            </a:r>
            <a:r>
              <a:rPr i="0" lang="en-US" sz="1700" u="none">
                <a:solidFill>
                  <a:schemeClr val="dk1"/>
                </a:solidFill>
                <a:latin typeface="Century Gothic"/>
                <a:ea typeface="Century Gothic"/>
                <a:cs typeface="Century Gothic"/>
                <a:sym typeface="Century Gothic"/>
              </a:rPr>
              <a:t>mails and flyers.</a:t>
            </a:r>
            <a:endParaRPr sz="1700">
              <a:latin typeface="Century Gothic"/>
              <a:ea typeface="Century Gothic"/>
              <a:cs typeface="Century Gothic"/>
              <a:sym typeface="Century Gothic"/>
            </a:endParaRPr>
          </a:p>
          <a:p>
            <a:pPr indent="-336550" lvl="0" marL="457200" marR="0" rtl="0" algn="just">
              <a:lnSpc>
                <a:spcPct val="115000"/>
              </a:lnSpc>
              <a:spcBef>
                <a:spcPts val="0"/>
              </a:spcBef>
              <a:spcAft>
                <a:spcPts val="0"/>
              </a:spcAft>
              <a:buClr>
                <a:schemeClr val="dk1"/>
              </a:buClr>
              <a:buSzPts val="1700"/>
              <a:buFont typeface="Century Gothic"/>
              <a:buChar char="●"/>
            </a:pPr>
            <a:r>
              <a:rPr i="0" lang="en-US" sz="1700" u="none">
                <a:solidFill>
                  <a:schemeClr val="dk1"/>
                </a:solidFill>
                <a:latin typeface="Century Gothic"/>
                <a:ea typeface="Century Gothic"/>
                <a:cs typeface="Century Gothic"/>
                <a:sym typeface="Century Gothic"/>
              </a:rPr>
              <a:t>Pennies PRN</a:t>
            </a:r>
            <a:endParaRPr sz="1700">
              <a:latin typeface="Century Gothic"/>
              <a:ea typeface="Century Gothic"/>
              <a:cs typeface="Century Gothic"/>
              <a:sym typeface="Century Gothic"/>
            </a:endParaRPr>
          </a:p>
          <a:p>
            <a:pPr indent="-336550" lvl="0" marL="457200" marR="0" rtl="0" algn="just">
              <a:lnSpc>
                <a:spcPct val="115000"/>
              </a:lnSpc>
              <a:spcBef>
                <a:spcPts val="1000"/>
              </a:spcBef>
              <a:spcAft>
                <a:spcPts val="1000"/>
              </a:spcAft>
              <a:buClr>
                <a:schemeClr val="dk1"/>
              </a:buClr>
              <a:buSzPts val="1700"/>
              <a:buFont typeface="Georgia"/>
              <a:buChar char="●"/>
            </a:pPr>
            <a:r>
              <a:rPr i="0" lang="en-US" sz="1700" u="none">
                <a:solidFill>
                  <a:schemeClr val="dk1"/>
                </a:solidFill>
                <a:latin typeface="Century Gothic"/>
                <a:ea typeface="Century Gothic"/>
                <a:cs typeface="Century Gothic"/>
                <a:sym typeface="Century Gothic"/>
              </a:rPr>
              <a:t>The overall </a:t>
            </a:r>
            <a:r>
              <a:rPr b="1" i="0" lang="en-US" sz="1700" u="sng">
                <a:solidFill>
                  <a:schemeClr val="dk1"/>
                </a:solidFill>
                <a:latin typeface="Century Gothic"/>
                <a:ea typeface="Century Gothic"/>
                <a:cs typeface="Century Gothic"/>
                <a:sym typeface="Century Gothic"/>
              </a:rPr>
              <a:t>PURPOSE</a:t>
            </a:r>
            <a:r>
              <a:rPr i="0" lang="en-US" sz="1700" u="none">
                <a:solidFill>
                  <a:schemeClr val="dk1"/>
                </a:solidFill>
                <a:latin typeface="Century Gothic"/>
                <a:ea typeface="Century Gothic"/>
                <a:cs typeface="Century Gothic"/>
                <a:sym typeface="Century Gothic"/>
              </a:rPr>
              <a:t> is to raise scholarship funds</a:t>
            </a:r>
            <a:r>
              <a:rPr lang="en-US" sz="1700">
                <a:solidFill>
                  <a:schemeClr val="dk1"/>
                </a:solidFill>
                <a:latin typeface="Century Gothic"/>
                <a:ea typeface="Century Gothic"/>
                <a:cs typeface="Century Gothic"/>
                <a:sym typeface="Century Gothic"/>
              </a:rPr>
              <a:t> </a:t>
            </a:r>
            <a:r>
              <a:rPr i="0" lang="en-US" sz="1700" u="none">
                <a:solidFill>
                  <a:schemeClr val="dk1"/>
                </a:solidFill>
                <a:latin typeface="Century Gothic"/>
                <a:ea typeface="Century Gothic"/>
                <a:cs typeface="Century Gothic"/>
                <a:sym typeface="Century Gothic"/>
              </a:rPr>
              <a:t>for nursing students to help students pursue their career in nursing without experiencing financial burdens and stress. </a:t>
            </a:r>
            <a:endParaRPr sz="1700">
              <a:latin typeface="Century Gothic"/>
              <a:ea typeface="Century Gothic"/>
              <a:cs typeface="Century Gothic"/>
              <a:sym typeface="Century Gothic"/>
            </a:endParaRPr>
          </a:p>
        </p:txBody>
      </p:sp>
      <p:pic>
        <p:nvPicPr>
          <p:cNvPr id="310" name="Google Shape;310;p36"/>
          <p:cNvPicPr preferRelativeResize="0"/>
          <p:nvPr/>
        </p:nvPicPr>
        <p:blipFill rotWithShape="1">
          <a:blip r:embed="rId3">
            <a:alphaModFix/>
          </a:blip>
          <a:srcRect b="9853" l="0" r="0" t="0"/>
          <a:stretch/>
        </p:blipFill>
        <p:spPr>
          <a:xfrm flipH="1">
            <a:off x="7751775" y="1739775"/>
            <a:ext cx="3727900" cy="43492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gfec3135353_0_35"/>
          <p:cNvSpPr txBox="1"/>
          <p:nvPr>
            <p:ph type="title"/>
          </p:nvPr>
        </p:nvSpPr>
        <p:spPr>
          <a:xfrm>
            <a:off x="656737" y="250100"/>
            <a:ext cx="96918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b="1" lang="en-US">
                <a:latin typeface="Century Gothic"/>
                <a:ea typeface="Century Gothic"/>
                <a:cs typeface="Century Gothic"/>
                <a:sym typeface="Century Gothic"/>
              </a:rPr>
              <a:t>Corresponding Secretary</a:t>
            </a:r>
            <a:endParaRPr b="1">
              <a:latin typeface="Century Gothic"/>
              <a:ea typeface="Century Gothic"/>
              <a:cs typeface="Century Gothic"/>
              <a:sym typeface="Century Gothic"/>
            </a:endParaRPr>
          </a:p>
        </p:txBody>
      </p:sp>
      <p:sp>
        <p:nvSpPr>
          <p:cNvPr id="317" name="Google Shape;317;gfec3135353_0_35"/>
          <p:cNvSpPr txBox="1"/>
          <p:nvPr>
            <p:ph idx="1" type="body"/>
          </p:nvPr>
        </p:nvSpPr>
        <p:spPr>
          <a:xfrm>
            <a:off x="847998" y="1575800"/>
            <a:ext cx="9802800" cy="4888200"/>
          </a:xfrm>
          <a:prstGeom prst="rect">
            <a:avLst/>
          </a:prstGeom>
        </p:spPr>
        <p:txBody>
          <a:bodyPr anchorCtr="0" anchor="t" bIns="45700" lIns="91425" spcFirstLastPara="1" rIns="91425" wrap="square" tIns="45700">
            <a:normAutofit/>
          </a:bodyPr>
          <a:lstStyle/>
          <a:p>
            <a:pPr indent="-364490" lvl="0" marL="457200" rtl="0" algn="l">
              <a:lnSpc>
                <a:spcPct val="115000"/>
              </a:lnSpc>
              <a:spcBef>
                <a:spcPts val="1400"/>
              </a:spcBef>
              <a:spcAft>
                <a:spcPts val="0"/>
              </a:spcAft>
              <a:buSzPts val="2140"/>
              <a:buFont typeface="Century Gothic"/>
              <a:buChar char="●"/>
            </a:pPr>
            <a:r>
              <a:rPr b="1" lang="en-US" sz="2500">
                <a:latin typeface="Century Gothic"/>
                <a:ea typeface="Century Gothic"/>
                <a:cs typeface="Century Gothic"/>
                <a:sym typeface="Century Gothic"/>
              </a:rPr>
              <a:t>Responsibilities</a:t>
            </a:r>
            <a:endParaRPr b="1" sz="2500">
              <a:latin typeface="Century Gothic"/>
              <a:ea typeface="Century Gothic"/>
              <a:cs typeface="Century Gothic"/>
              <a:sym typeface="Century Gothic"/>
            </a:endParaRPr>
          </a:p>
          <a:p>
            <a:pPr indent="-387350" lvl="1" marL="914400" rtl="0" algn="l">
              <a:lnSpc>
                <a:spcPct val="115000"/>
              </a:lnSpc>
              <a:spcBef>
                <a:spcPts val="0"/>
              </a:spcBef>
              <a:spcAft>
                <a:spcPts val="0"/>
              </a:spcAft>
              <a:buSzPts val="2500"/>
              <a:buFont typeface="Century Gothic"/>
              <a:buChar char="○"/>
            </a:pPr>
            <a:r>
              <a:rPr lang="en-US" sz="2300">
                <a:latin typeface="Century Gothic"/>
                <a:ea typeface="Century Gothic"/>
                <a:cs typeface="Century Gothic"/>
                <a:sym typeface="Century Gothic"/>
              </a:rPr>
              <a:t>The voice </a:t>
            </a:r>
            <a:r>
              <a:rPr lang="en-US" sz="2300">
                <a:latin typeface="Century Gothic"/>
                <a:ea typeface="Century Gothic"/>
                <a:cs typeface="Century Gothic"/>
                <a:sym typeface="Century Gothic"/>
              </a:rPr>
              <a:t>between the FNSA board and its members.</a:t>
            </a:r>
            <a:endParaRPr sz="2300">
              <a:latin typeface="Century Gothic"/>
              <a:ea typeface="Century Gothic"/>
              <a:cs typeface="Century Gothic"/>
              <a:sym typeface="Century Gothic"/>
            </a:endParaRPr>
          </a:p>
          <a:p>
            <a:pPr indent="-387350" lvl="1" marL="914400" rtl="0" algn="l">
              <a:lnSpc>
                <a:spcPct val="115000"/>
              </a:lnSpc>
              <a:spcBef>
                <a:spcPts val="0"/>
              </a:spcBef>
              <a:spcAft>
                <a:spcPts val="0"/>
              </a:spcAft>
              <a:buSzPts val="2500"/>
              <a:buFont typeface="Century Gothic"/>
              <a:buChar char="○"/>
            </a:pPr>
            <a:r>
              <a:rPr lang="en-US" sz="2300">
                <a:latin typeface="Century Gothic"/>
                <a:ea typeface="Century Gothic"/>
                <a:cs typeface="Century Gothic"/>
                <a:sym typeface="Century Gothic"/>
              </a:rPr>
              <a:t>Type and send a newsletter, </a:t>
            </a:r>
            <a:r>
              <a:rPr i="1" lang="en-US" sz="2300">
                <a:latin typeface="Century Gothic"/>
                <a:ea typeface="Century Gothic"/>
                <a:cs typeface="Century Gothic"/>
                <a:sym typeface="Century Gothic"/>
              </a:rPr>
              <a:t>Hotline</a:t>
            </a:r>
            <a:r>
              <a:rPr lang="en-US" sz="2300">
                <a:latin typeface="Century Gothic"/>
                <a:ea typeface="Century Gothic"/>
                <a:cs typeface="Century Gothic"/>
                <a:sym typeface="Century Gothic"/>
              </a:rPr>
              <a:t>, after every board meeting</a:t>
            </a:r>
            <a:endParaRPr sz="2300">
              <a:latin typeface="Century Gothic"/>
              <a:ea typeface="Century Gothic"/>
              <a:cs typeface="Century Gothic"/>
              <a:sym typeface="Century Gothic"/>
            </a:endParaRPr>
          </a:p>
          <a:p>
            <a:pPr indent="-387350" lvl="1" marL="914400" rtl="0" algn="l">
              <a:lnSpc>
                <a:spcPct val="115000"/>
              </a:lnSpc>
              <a:spcBef>
                <a:spcPts val="0"/>
              </a:spcBef>
              <a:spcAft>
                <a:spcPts val="0"/>
              </a:spcAft>
              <a:buSzPts val="2500"/>
              <a:buFont typeface="Century Gothic"/>
              <a:buChar char="○"/>
            </a:pPr>
            <a:r>
              <a:rPr lang="en-US" sz="2300">
                <a:latin typeface="Century Gothic"/>
                <a:ea typeface="Century Gothic"/>
                <a:cs typeface="Century Gothic"/>
                <a:sym typeface="Century Gothic"/>
              </a:rPr>
              <a:t>Chairperson of Image of Nursing Committee and Awards Coordinator.</a:t>
            </a:r>
            <a:endParaRPr sz="2300">
              <a:latin typeface="Century Gothic"/>
              <a:ea typeface="Century Gothic"/>
              <a:cs typeface="Century Gothic"/>
              <a:sym typeface="Century Gothic"/>
            </a:endParaRPr>
          </a:p>
          <a:p>
            <a:pPr indent="-387350" lvl="1" marL="914400" rtl="0" algn="l">
              <a:lnSpc>
                <a:spcPct val="115000"/>
              </a:lnSpc>
              <a:spcBef>
                <a:spcPts val="0"/>
              </a:spcBef>
              <a:spcAft>
                <a:spcPts val="0"/>
              </a:spcAft>
              <a:buSzPts val="2500"/>
              <a:buFont typeface="Century Gothic"/>
              <a:buChar char="○"/>
            </a:pPr>
            <a:r>
              <a:rPr lang="en-US" sz="2300">
                <a:latin typeface="Century Gothic"/>
                <a:ea typeface="Century Gothic"/>
                <a:cs typeface="Century Gothic"/>
                <a:sym typeface="Century Gothic"/>
              </a:rPr>
              <a:t>Keep all official correspondence for FNSA.</a:t>
            </a:r>
            <a:endParaRPr sz="2300">
              <a:latin typeface="Century Gothic"/>
              <a:ea typeface="Century Gothic"/>
              <a:cs typeface="Century Gothic"/>
              <a:sym typeface="Century Gothic"/>
            </a:endParaRPr>
          </a:p>
          <a:p>
            <a:pPr indent="-387350" lvl="1" marL="914400" rtl="0" algn="l">
              <a:lnSpc>
                <a:spcPct val="115000"/>
              </a:lnSpc>
              <a:spcBef>
                <a:spcPts val="0"/>
              </a:spcBef>
              <a:spcAft>
                <a:spcPts val="0"/>
              </a:spcAft>
              <a:buSzPts val="2500"/>
              <a:buFont typeface="Century Gothic"/>
              <a:buChar char="○"/>
            </a:pPr>
            <a:r>
              <a:rPr lang="en-US" sz="2300">
                <a:latin typeface="Century Gothic"/>
                <a:ea typeface="Century Gothic"/>
                <a:cs typeface="Century Gothic"/>
                <a:sym typeface="Century Gothic"/>
              </a:rPr>
              <a:t>Work to promote a </a:t>
            </a:r>
            <a:r>
              <a:rPr lang="en-US" sz="2300">
                <a:latin typeface="Century Gothic"/>
                <a:ea typeface="Century Gothic"/>
                <a:cs typeface="Century Gothic"/>
                <a:sym typeface="Century Gothic"/>
              </a:rPr>
              <a:t>positive</a:t>
            </a:r>
            <a:r>
              <a:rPr lang="en-US" sz="2300">
                <a:latin typeface="Century Gothic"/>
                <a:ea typeface="Century Gothic"/>
                <a:cs typeface="Century Gothic"/>
                <a:sym typeface="Century Gothic"/>
              </a:rPr>
              <a:t> images of nurses and the profession</a:t>
            </a:r>
            <a:endParaRPr sz="2300">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g13967d6f1da_0_7"/>
          <p:cNvSpPr txBox="1"/>
          <p:nvPr>
            <p:ph type="title"/>
          </p:nvPr>
        </p:nvSpPr>
        <p:spPr>
          <a:xfrm>
            <a:off x="389175" y="478455"/>
            <a:ext cx="6417900" cy="8235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b="1" lang="en-US">
                <a:latin typeface="Century Gothic"/>
                <a:ea typeface="Century Gothic"/>
                <a:cs typeface="Century Gothic"/>
                <a:sym typeface="Century Gothic"/>
              </a:rPr>
              <a:t>1st Vice President</a:t>
            </a:r>
            <a:endParaRPr>
              <a:latin typeface="Century Gothic"/>
              <a:ea typeface="Century Gothic"/>
              <a:cs typeface="Century Gothic"/>
              <a:sym typeface="Century Gothic"/>
            </a:endParaRPr>
          </a:p>
        </p:txBody>
      </p:sp>
      <p:sp>
        <p:nvSpPr>
          <p:cNvPr id="118" name="Google Shape;118;g13967d6f1da_0_7"/>
          <p:cNvSpPr txBox="1"/>
          <p:nvPr>
            <p:ph idx="1" type="body"/>
          </p:nvPr>
        </p:nvSpPr>
        <p:spPr>
          <a:xfrm>
            <a:off x="1166925" y="2738300"/>
            <a:ext cx="4862400" cy="3210900"/>
          </a:xfrm>
          <a:prstGeom prst="rect">
            <a:avLst/>
          </a:prstGeom>
        </p:spPr>
        <p:txBody>
          <a:bodyPr anchorCtr="0" anchor="t" bIns="45700" lIns="91425" spcFirstLastPara="1" rIns="91425" wrap="square" tIns="45700">
            <a:spAutoFit/>
          </a:bodyPr>
          <a:lstStyle/>
          <a:p>
            <a:pPr indent="-349250" lvl="0" marL="457200" rtl="0" algn="l">
              <a:spcBef>
                <a:spcPts val="1400"/>
              </a:spcBef>
              <a:spcAft>
                <a:spcPts val="0"/>
              </a:spcAft>
              <a:buSzPts val="1900"/>
              <a:buFont typeface="Century Gothic"/>
              <a:buChar char="★"/>
            </a:pPr>
            <a:r>
              <a:rPr lang="en-US">
                <a:latin typeface="Century Gothic"/>
                <a:ea typeface="Century Gothic"/>
                <a:cs typeface="Century Gothic"/>
                <a:sym typeface="Century Gothic"/>
              </a:rPr>
              <a:t>Graduates in December 2023!</a:t>
            </a:r>
            <a:endParaRPr>
              <a:latin typeface="Century Gothic"/>
              <a:ea typeface="Century Gothic"/>
              <a:cs typeface="Century Gothic"/>
              <a:sym typeface="Century Gothic"/>
            </a:endParaRPr>
          </a:p>
          <a:p>
            <a:pPr indent="-349250" lvl="0" marL="457200" rtl="0" algn="l">
              <a:spcBef>
                <a:spcPts val="2100"/>
              </a:spcBef>
              <a:spcAft>
                <a:spcPts val="0"/>
              </a:spcAft>
              <a:buSzPts val="1900"/>
              <a:buFont typeface="Century Gothic"/>
              <a:buChar char="★"/>
            </a:pPr>
            <a:r>
              <a:rPr lang="en-US">
                <a:latin typeface="Century Gothic"/>
                <a:ea typeface="Century Gothic"/>
                <a:cs typeface="Century Gothic"/>
                <a:sym typeface="Century Gothic"/>
              </a:rPr>
              <a:t>Currently SFSC’s SNA President. </a:t>
            </a:r>
            <a:endParaRPr>
              <a:latin typeface="Century Gothic"/>
              <a:ea typeface="Century Gothic"/>
              <a:cs typeface="Century Gothic"/>
              <a:sym typeface="Century Gothic"/>
            </a:endParaRPr>
          </a:p>
          <a:p>
            <a:pPr indent="-349250" lvl="0" marL="457200" rtl="0" algn="l">
              <a:spcBef>
                <a:spcPts val="2100"/>
              </a:spcBef>
              <a:spcAft>
                <a:spcPts val="0"/>
              </a:spcAft>
              <a:buSzPts val="1900"/>
              <a:buFont typeface="Century Gothic"/>
              <a:buChar char="★"/>
            </a:pPr>
            <a:r>
              <a:rPr lang="en-US">
                <a:latin typeface="Century Gothic"/>
                <a:ea typeface="Century Gothic"/>
                <a:cs typeface="Century Gothic"/>
                <a:sym typeface="Century Gothic"/>
              </a:rPr>
              <a:t>I would love to work in an emergency department and eventually pediatrics. </a:t>
            </a:r>
            <a:endParaRPr>
              <a:latin typeface="Century Gothic"/>
              <a:ea typeface="Century Gothic"/>
              <a:cs typeface="Century Gothic"/>
              <a:sym typeface="Century Gothic"/>
            </a:endParaRPr>
          </a:p>
          <a:p>
            <a:pPr indent="-349250" lvl="0" marL="457200" rtl="0" algn="l">
              <a:spcBef>
                <a:spcPts val="2100"/>
              </a:spcBef>
              <a:spcAft>
                <a:spcPts val="2100"/>
              </a:spcAft>
              <a:buSzPts val="1900"/>
              <a:buFont typeface="Century Gothic"/>
              <a:buChar char="★"/>
            </a:pPr>
            <a:r>
              <a:rPr lang="en-US">
                <a:latin typeface="Century Gothic"/>
                <a:ea typeface="Century Gothic"/>
                <a:cs typeface="Century Gothic"/>
                <a:sym typeface="Century Gothic"/>
              </a:rPr>
              <a:t>A fun fact: I am literally </a:t>
            </a:r>
            <a:r>
              <a:rPr lang="en-US">
                <a:latin typeface="Century Gothic"/>
                <a:ea typeface="Century Gothic"/>
                <a:cs typeface="Century Gothic"/>
                <a:sym typeface="Century Gothic"/>
              </a:rPr>
              <a:t>always down for karaoke. </a:t>
            </a:r>
            <a:endParaRPr>
              <a:latin typeface="Century Gothic"/>
              <a:ea typeface="Century Gothic"/>
              <a:cs typeface="Century Gothic"/>
              <a:sym typeface="Century Gothic"/>
            </a:endParaRPr>
          </a:p>
        </p:txBody>
      </p:sp>
      <p:sp>
        <p:nvSpPr>
          <p:cNvPr id="119" name="Google Shape;119;g13967d6f1da_0_7"/>
          <p:cNvSpPr txBox="1"/>
          <p:nvPr>
            <p:ph idx="2" type="body"/>
          </p:nvPr>
        </p:nvSpPr>
        <p:spPr>
          <a:xfrm>
            <a:off x="885825" y="1454763"/>
            <a:ext cx="5424600" cy="11307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b="1" i="1" lang="en-US" sz="2000">
                <a:solidFill>
                  <a:srgbClr val="525252"/>
                </a:solidFill>
                <a:latin typeface="Century Gothic"/>
                <a:ea typeface="Century Gothic"/>
                <a:cs typeface="Century Gothic"/>
                <a:sym typeface="Century Gothic"/>
              </a:rPr>
              <a:t>Mikala Armioia</a:t>
            </a:r>
            <a:endParaRPr b="1" i="1" sz="2000">
              <a:latin typeface="Century Gothic"/>
              <a:ea typeface="Century Gothic"/>
              <a:cs typeface="Century Gothic"/>
              <a:sym typeface="Century Gothic"/>
            </a:endParaRPr>
          </a:p>
          <a:p>
            <a:pPr indent="0" lvl="0" marL="0" marR="0" rtl="0" algn="ctr">
              <a:spcBef>
                <a:spcPts val="0"/>
              </a:spcBef>
              <a:spcAft>
                <a:spcPts val="0"/>
              </a:spcAft>
              <a:buNone/>
            </a:pPr>
            <a:r>
              <a:rPr b="1" lang="en-US" sz="2000">
                <a:latin typeface="Century Gothic"/>
                <a:ea typeface="Century Gothic"/>
                <a:cs typeface="Century Gothic"/>
                <a:sym typeface="Century Gothic"/>
              </a:rPr>
              <a:t>South Florida State College</a:t>
            </a:r>
            <a:endParaRPr b="1" sz="2000">
              <a:latin typeface="Century Gothic"/>
              <a:ea typeface="Century Gothic"/>
              <a:cs typeface="Century Gothic"/>
              <a:sym typeface="Century Gothic"/>
            </a:endParaRPr>
          </a:p>
        </p:txBody>
      </p:sp>
      <p:sp>
        <p:nvSpPr>
          <p:cNvPr id="120" name="Google Shape;120;g13967d6f1da_0_7"/>
          <p:cNvSpPr txBox="1"/>
          <p:nvPr/>
        </p:nvSpPr>
        <p:spPr>
          <a:xfrm>
            <a:off x="7737950" y="1452600"/>
            <a:ext cx="3296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entury Schoolbook"/>
              <a:ea typeface="Century Schoolbook"/>
              <a:cs typeface="Century Schoolbook"/>
              <a:sym typeface="Century Schoolbook"/>
            </a:endParaRPr>
          </a:p>
        </p:txBody>
      </p:sp>
      <p:pic>
        <p:nvPicPr>
          <p:cNvPr id="121" name="Google Shape;121;g13967d6f1da_0_7"/>
          <p:cNvPicPr preferRelativeResize="0"/>
          <p:nvPr/>
        </p:nvPicPr>
        <p:blipFill>
          <a:blip r:embed="rId3">
            <a:alphaModFix/>
          </a:blip>
          <a:stretch>
            <a:fillRect/>
          </a:stretch>
        </p:blipFill>
        <p:spPr>
          <a:xfrm>
            <a:off x="7306498" y="634825"/>
            <a:ext cx="3727849" cy="558832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gfec3135353_0_45"/>
          <p:cNvSpPr txBox="1"/>
          <p:nvPr>
            <p:ph type="title"/>
          </p:nvPr>
        </p:nvSpPr>
        <p:spPr>
          <a:xfrm>
            <a:off x="705912" y="365125"/>
            <a:ext cx="9691800" cy="13257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b="1" lang="en-US">
                <a:latin typeface="Century Gothic"/>
                <a:ea typeface="Century Gothic"/>
                <a:cs typeface="Century Gothic"/>
                <a:sym typeface="Century Gothic"/>
              </a:rPr>
              <a:t>Corresponding Secretary</a:t>
            </a:r>
            <a:endParaRPr b="1">
              <a:latin typeface="Century Gothic"/>
              <a:ea typeface="Century Gothic"/>
              <a:cs typeface="Century Gothic"/>
              <a:sym typeface="Century Gothic"/>
            </a:endParaRPr>
          </a:p>
        </p:txBody>
      </p:sp>
      <p:sp>
        <p:nvSpPr>
          <p:cNvPr id="324" name="Google Shape;324;gfec3135353_0_45"/>
          <p:cNvSpPr txBox="1"/>
          <p:nvPr>
            <p:ph idx="1" type="body"/>
          </p:nvPr>
        </p:nvSpPr>
        <p:spPr>
          <a:xfrm>
            <a:off x="1262056" y="1828800"/>
            <a:ext cx="4638900" cy="4351200"/>
          </a:xfrm>
          <a:prstGeom prst="rect">
            <a:avLst/>
          </a:prstGeom>
        </p:spPr>
        <p:txBody>
          <a:bodyPr anchorCtr="0" anchor="t" bIns="45700" lIns="91425" spcFirstLastPara="1" rIns="91425" wrap="square" tIns="45700">
            <a:normAutofit/>
          </a:bodyPr>
          <a:lstStyle/>
          <a:p>
            <a:pPr indent="-377190" lvl="0" marL="457200" rtl="0" algn="l">
              <a:lnSpc>
                <a:spcPct val="115000"/>
              </a:lnSpc>
              <a:spcBef>
                <a:spcPts val="1400"/>
              </a:spcBef>
              <a:spcAft>
                <a:spcPts val="0"/>
              </a:spcAft>
              <a:buSzPts val="2340"/>
              <a:buFont typeface="Century Gothic"/>
              <a:buChar char="★"/>
            </a:pPr>
            <a:r>
              <a:rPr b="1" lang="en-US" sz="2700">
                <a:latin typeface="Century Gothic"/>
                <a:ea typeface="Century Gothic"/>
                <a:cs typeface="Century Gothic"/>
                <a:sym typeface="Century Gothic"/>
              </a:rPr>
              <a:t>FNSA Hotline</a:t>
            </a:r>
            <a:endParaRPr b="1" sz="2700">
              <a:latin typeface="Century Gothic"/>
              <a:ea typeface="Century Gothic"/>
              <a:cs typeface="Century Gothic"/>
              <a:sym typeface="Century Gothic"/>
            </a:endParaRPr>
          </a:p>
          <a:p>
            <a:pPr indent="-400050" lvl="1" marL="914400" rtl="0" algn="l">
              <a:lnSpc>
                <a:spcPct val="115000"/>
              </a:lnSpc>
              <a:spcBef>
                <a:spcPts val="0"/>
              </a:spcBef>
              <a:spcAft>
                <a:spcPts val="0"/>
              </a:spcAft>
              <a:buSzPts val="2700"/>
              <a:buFont typeface="Century Gothic"/>
              <a:buChar char="○"/>
            </a:pPr>
            <a:r>
              <a:rPr lang="en-US" sz="2500">
                <a:latin typeface="Century Gothic"/>
                <a:ea typeface="Century Gothic"/>
                <a:cs typeface="Century Gothic"/>
                <a:sym typeface="Century Gothic"/>
              </a:rPr>
              <a:t>A copy of the Hotline is sent to your school by your regional directors</a:t>
            </a:r>
            <a:endParaRPr sz="2500">
              <a:latin typeface="Century Gothic"/>
              <a:ea typeface="Century Gothic"/>
              <a:cs typeface="Century Gothic"/>
              <a:sym typeface="Century Gothic"/>
            </a:endParaRPr>
          </a:p>
          <a:p>
            <a:pPr indent="-400050" lvl="1" marL="914400" rtl="0" algn="l">
              <a:lnSpc>
                <a:spcPct val="115000"/>
              </a:lnSpc>
              <a:spcBef>
                <a:spcPts val="0"/>
              </a:spcBef>
              <a:spcAft>
                <a:spcPts val="0"/>
              </a:spcAft>
              <a:buSzPts val="2700"/>
              <a:buFont typeface="Century Gothic"/>
              <a:buChar char="○"/>
            </a:pPr>
            <a:r>
              <a:rPr lang="en-US" sz="2500">
                <a:latin typeface="Century Gothic"/>
                <a:ea typeface="Century Gothic"/>
                <a:cs typeface="Century Gothic"/>
                <a:sym typeface="Century Gothic"/>
              </a:rPr>
              <a:t>The Hotline is also found on the FNSA website under the Hotline tab</a:t>
            </a:r>
            <a:endParaRPr sz="2500">
              <a:latin typeface="Century Gothic"/>
              <a:ea typeface="Century Gothic"/>
              <a:cs typeface="Century Gothic"/>
              <a:sym typeface="Century Gothic"/>
            </a:endParaRPr>
          </a:p>
        </p:txBody>
      </p:sp>
      <p:pic>
        <p:nvPicPr>
          <p:cNvPr id="325" name="Google Shape;325;gfec3135353_0_45"/>
          <p:cNvPicPr preferRelativeResize="0"/>
          <p:nvPr/>
        </p:nvPicPr>
        <p:blipFill>
          <a:blip r:embed="rId3">
            <a:alphaModFix/>
          </a:blip>
          <a:stretch>
            <a:fillRect/>
          </a:stretch>
        </p:blipFill>
        <p:spPr>
          <a:xfrm>
            <a:off x="6815400" y="1690825"/>
            <a:ext cx="3582300" cy="485117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42"/>
          <p:cNvSpPr txBox="1"/>
          <p:nvPr>
            <p:ph type="title"/>
          </p:nvPr>
        </p:nvSpPr>
        <p:spPr>
          <a:xfrm>
            <a:off x="1262062" y="365125"/>
            <a:ext cx="96918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300"/>
              <a:buFont typeface="Georgia"/>
              <a:buNone/>
            </a:pPr>
            <a:r>
              <a:rPr b="1" i="0" lang="en-US" sz="4300" u="none">
                <a:solidFill>
                  <a:schemeClr val="dk1"/>
                </a:solidFill>
                <a:latin typeface="Century Gothic"/>
                <a:ea typeface="Century Gothic"/>
                <a:cs typeface="Century Gothic"/>
                <a:sym typeface="Century Gothic"/>
              </a:rPr>
              <a:t>Recording Secretary Responsibility</a:t>
            </a:r>
            <a:endParaRPr>
              <a:latin typeface="Century Gothic"/>
              <a:ea typeface="Century Gothic"/>
              <a:cs typeface="Century Gothic"/>
              <a:sym typeface="Century Gothic"/>
            </a:endParaRPr>
          </a:p>
        </p:txBody>
      </p:sp>
      <p:sp>
        <p:nvSpPr>
          <p:cNvPr id="331" name="Google Shape;331;p42"/>
          <p:cNvSpPr txBox="1"/>
          <p:nvPr>
            <p:ph idx="1" type="body"/>
          </p:nvPr>
        </p:nvSpPr>
        <p:spPr>
          <a:xfrm>
            <a:off x="1262051" y="1907500"/>
            <a:ext cx="8161500" cy="4351200"/>
          </a:xfrm>
          <a:prstGeom prst="rect">
            <a:avLst/>
          </a:prstGeom>
          <a:noFill/>
          <a:ln>
            <a:noFill/>
          </a:ln>
        </p:spPr>
        <p:txBody>
          <a:bodyPr anchorCtr="0" anchor="t" bIns="45700" lIns="91425" spcFirstLastPara="1" rIns="91425" wrap="square" tIns="45700">
            <a:normAutofit fontScale="77500" lnSpcReduction="20000"/>
          </a:bodyPr>
          <a:lstStyle/>
          <a:p>
            <a:pPr indent="-141732" lvl="0" marL="182562" marR="0" rtl="0" algn="l">
              <a:lnSpc>
                <a:spcPct val="100000"/>
              </a:lnSpc>
              <a:spcBef>
                <a:spcPts val="0"/>
              </a:spcBef>
              <a:spcAft>
                <a:spcPts val="0"/>
              </a:spcAft>
              <a:buClr>
                <a:schemeClr val="accent1"/>
              </a:buClr>
              <a:buSzPct val="79999"/>
              <a:buFont typeface="Century Gothic"/>
              <a:buChar char="•"/>
            </a:pPr>
            <a:r>
              <a:rPr i="0" lang="en-US" sz="3600" u="none">
                <a:solidFill>
                  <a:schemeClr val="dk1"/>
                </a:solidFill>
                <a:latin typeface="Century Gothic"/>
                <a:ea typeface="Century Gothic"/>
                <a:cs typeface="Century Gothic"/>
                <a:sym typeface="Century Gothic"/>
              </a:rPr>
              <a:t>Keep Minutes</a:t>
            </a:r>
            <a:endParaRPr>
              <a:latin typeface="Century Gothic"/>
              <a:ea typeface="Century Gothic"/>
              <a:cs typeface="Century Gothic"/>
              <a:sym typeface="Century Gothic"/>
            </a:endParaRPr>
          </a:p>
          <a:p>
            <a:pPr indent="-209994" lvl="1" marL="457200" marR="0" rtl="0" algn="l">
              <a:lnSpc>
                <a:spcPct val="100000"/>
              </a:lnSpc>
              <a:spcBef>
                <a:spcPts val="1000"/>
              </a:spcBef>
              <a:spcAft>
                <a:spcPts val="0"/>
              </a:spcAft>
              <a:buClr>
                <a:schemeClr val="accent1"/>
              </a:buClr>
              <a:buSzPct val="90000"/>
              <a:buFont typeface="Century Gothic"/>
              <a:buChar char="●"/>
            </a:pPr>
            <a:r>
              <a:rPr i="0" lang="en-US" sz="3200" u="none" cap="none" strike="noStrike">
                <a:solidFill>
                  <a:srgbClr val="262626"/>
                </a:solidFill>
                <a:latin typeface="Century Gothic"/>
                <a:ea typeface="Century Gothic"/>
                <a:cs typeface="Century Gothic"/>
                <a:sym typeface="Century Gothic"/>
              </a:rPr>
              <a:t>Most important part </a:t>
            </a:r>
            <a:endParaRPr>
              <a:latin typeface="Century Gothic"/>
              <a:ea typeface="Century Gothic"/>
              <a:cs typeface="Century Gothic"/>
              <a:sym typeface="Century Gothic"/>
            </a:endParaRPr>
          </a:p>
          <a:p>
            <a:pPr indent="-141732" lvl="0" marL="182562" marR="0" rtl="0" algn="l">
              <a:lnSpc>
                <a:spcPct val="100000"/>
              </a:lnSpc>
              <a:spcBef>
                <a:spcPts val="1700"/>
              </a:spcBef>
              <a:spcAft>
                <a:spcPts val="0"/>
              </a:spcAft>
              <a:buClr>
                <a:schemeClr val="accent1"/>
              </a:buClr>
              <a:buSzPct val="79999"/>
              <a:buFont typeface="Century Gothic"/>
              <a:buChar char="•"/>
            </a:pPr>
            <a:r>
              <a:rPr i="0" lang="en-US" sz="3600" u="none">
                <a:solidFill>
                  <a:schemeClr val="dk1"/>
                </a:solidFill>
                <a:latin typeface="Century Gothic"/>
                <a:ea typeface="Century Gothic"/>
                <a:cs typeface="Century Gothic"/>
                <a:sym typeface="Century Gothic"/>
              </a:rPr>
              <a:t>Archives </a:t>
            </a:r>
            <a:endParaRPr>
              <a:latin typeface="Century Gothic"/>
              <a:ea typeface="Century Gothic"/>
              <a:cs typeface="Century Gothic"/>
              <a:sym typeface="Century Gothic"/>
            </a:endParaRPr>
          </a:p>
          <a:p>
            <a:pPr indent="-157480" lvl="1" marL="457200" marR="0" rtl="0" algn="l">
              <a:lnSpc>
                <a:spcPct val="100000"/>
              </a:lnSpc>
              <a:spcBef>
                <a:spcPts val="1000"/>
              </a:spcBef>
              <a:spcAft>
                <a:spcPts val="0"/>
              </a:spcAft>
              <a:buClr>
                <a:schemeClr val="accent1"/>
              </a:buClr>
              <a:buSzPct val="100000"/>
              <a:buFont typeface="Century Gothic"/>
              <a:buChar char="●"/>
            </a:pPr>
            <a:r>
              <a:rPr i="0" lang="en-US" sz="3200" u="none" cap="none" strike="noStrike">
                <a:solidFill>
                  <a:srgbClr val="262626"/>
                </a:solidFill>
                <a:latin typeface="Century Gothic"/>
                <a:ea typeface="Century Gothic"/>
                <a:cs typeface="Century Gothic"/>
                <a:sym typeface="Century Gothic"/>
              </a:rPr>
              <a:t>Organize records </a:t>
            </a:r>
            <a:endParaRPr>
              <a:latin typeface="Century Gothic"/>
              <a:ea typeface="Century Gothic"/>
              <a:cs typeface="Century Gothic"/>
              <a:sym typeface="Century Gothic"/>
            </a:endParaRPr>
          </a:p>
          <a:p>
            <a:pPr indent="-141732" lvl="0" marL="182562" marR="0" rtl="0" algn="l">
              <a:lnSpc>
                <a:spcPct val="100000"/>
              </a:lnSpc>
              <a:spcBef>
                <a:spcPts val="1700"/>
              </a:spcBef>
              <a:spcAft>
                <a:spcPts val="0"/>
              </a:spcAft>
              <a:buClr>
                <a:schemeClr val="accent1"/>
              </a:buClr>
              <a:buSzPct val="79999"/>
              <a:buFont typeface="Century Gothic"/>
              <a:buChar char="•"/>
            </a:pPr>
            <a:r>
              <a:rPr i="0" lang="en-US" sz="3600" u="none">
                <a:solidFill>
                  <a:schemeClr val="dk1"/>
                </a:solidFill>
                <a:latin typeface="Century Gothic"/>
                <a:ea typeface="Century Gothic"/>
                <a:cs typeface="Century Gothic"/>
                <a:sym typeface="Century Gothic"/>
              </a:rPr>
              <a:t>Responsibilities </a:t>
            </a:r>
            <a:endParaRPr>
              <a:latin typeface="Century Gothic"/>
              <a:ea typeface="Century Gothic"/>
              <a:cs typeface="Century Gothic"/>
              <a:sym typeface="Century Gothic"/>
            </a:endParaRPr>
          </a:p>
          <a:p>
            <a:pPr indent="-157480" lvl="1" marL="457200" marR="0" rtl="0" algn="l">
              <a:lnSpc>
                <a:spcPct val="100000"/>
              </a:lnSpc>
              <a:spcBef>
                <a:spcPts val="1000"/>
              </a:spcBef>
              <a:spcAft>
                <a:spcPts val="0"/>
              </a:spcAft>
              <a:buClr>
                <a:schemeClr val="accent1"/>
              </a:buClr>
              <a:buSzPct val="100000"/>
              <a:buFont typeface="Century Gothic"/>
              <a:buChar char="●"/>
            </a:pPr>
            <a:r>
              <a:rPr i="0" lang="en-US" sz="3200" u="none" cap="none" strike="noStrike">
                <a:solidFill>
                  <a:srgbClr val="262626"/>
                </a:solidFill>
                <a:latin typeface="Century Gothic"/>
                <a:ea typeface="Century Gothic"/>
                <a:cs typeface="Century Gothic"/>
                <a:sym typeface="Century Gothic"/>
              </a:rPr>
              <a:t>To National </a:t>
            </a:r>
            <a:endParaRPr>
              <a:latin typeface="Century Gothic"/>
              <a:ea typeface="Century Gothic"/>
              <a:cs typeface="Century Gothic"/>
              <a:sym typeface="Century Gothic"/>
            </a:endParaRPr>
          </a:p>
          <a:p>
            <a:pPr indent="-157480" lvl="1" marL="457200" marR="0" rtl="0" algn="l">
              <a:lnSpc>
                <a:spcPct val="100000"/>
              </a:lnSpc>
              <a:spcBef>
                <a:spcPts val="1000"/>
              </a:spcBef>
              <a:spcAft>
                <a:spcPts val="0"/>
              </a:spcAft>
              <a:buClr>
                <a:schemeClr val="accent1"/>
              </a:buClr>
              <a:buSzPct val="100000"/>
              <a:buFont typeface="Century Gothic"/>
              <a:buChar char="●"/>
            </a:pPr>
            <a:r>
              <a:rPr i="0" lang="en-US" sz="3200" u="none" cap="none" strike="noStrike">
                <a:solidFill>
                  <a:srgbClr val="262626"/>
                </a:solidFill>
                <a:latin typeface="Century Gothic"/>
                <a:ea typeface="Century Gothic"/>
                <a:cs typeface="Century Gothic"/>
                <a:sym typeface="Century Gothic"/>
              </a:rPr>
              <a:t>To board </a:t>
            </a:r>
            <a:endParaRPr>
              <a:latin typeface="Century Gothic"/>
              <a:ea typeface="Century Gothic"/>
              <a:cs typeface="Century Gothic"/>
              <a:sym typeface="Century Gothic"/>
            </a:endParaRPr>
          </a:p>
          <a:p>
            <a:pPr indent="-157480" lvl="1" marL="457200" marR="0" rtl="0" algn="l">
              <a:lnSpc>
                <a:spcPct val="100000"/>
              </a:lnSpc>
              <a:spcBef>
                <a:spcPts val="1000"/>
              </a:spcBef>
              <a:spcAft>
                <a:spcPts val="0"/>
              </a:spcAft>
              <a:buClr>
                <a:schemeClr val="accent1"/>
              </a:buClr>
              <a:buSzPct val="100000"/>
              <a:buFont typeface="Century Gothic"/>
              <a:buChar char="●"/>
            </a:pPr>
            <a:r>
              <a:rPr i="0" lang="en-US" sz="3200" u="none" cap="none" strike="noStrike">
                <a:solidFill>
                  <a:srgbClr val="262626"/>
                </a:solidFill>
                <a:latin typeface="Century Gothic"/>
                <a:ea typeface="Century Gothic"/>
                <a:cs typeface="Century Gothic"/>
                <a:sym typeface="Century Gothic"/>
              </a:rPr>
              <a:t>To State </a:t>
            </a:r>
            <a:endParaRPr>
              <a:latin typeface="Century Gothic"/>
              <a:ea typeface="Century Gothic"/>
              <a:cs typeface="Century Gothic"/>
              <a:sym typeface="Century Gothic"/>
            </a:endParaRPr>
          </a:p>
          <a:p>
            <a:pPr indent="-20002" lvl="0" marL="182563" marR="0" rtl="0" algn="l">
              <a:lnSpc>
                <a:spcPct val="95000"/>
              </a:lnSpc>
              <a:spcBef>
                <a:spcPts val="1700"/>
              </a:spcBef>
              <a:spcAft>
                <a:spcPts val="0"/>
              </a:spcAft>
              <a:buClr>
                <a:schemeClr val="accent1"/>
              </a:buClr>
              <a:buSzPct val="80000"/>
              <a:buFont typeface="Arial"/>
              <a:buNone/>
            </a:pPr>
            <a:r>
              <a:t/>
            </a:r>
            <a:endParaRPr b="0" i="0" sz="3200" u="none" cap="none" strike="noStrike">
              <a:solidFill>
                <a:srgbClr val="262626"/>
              </a:solidFill>
              <a:latin typeface="Georgia"/>
              <a:ea typeface="Georgia"/>
              <a:cs typeface="Georgia"/>
              <a:sym typeface="Georgia"/>
            </a:endParaRPr>
          </a:p>
        </p:txBody>
      </p:sp>
      <p:pic>
        <p:nvPicPr>
          <p:cNvPr id="332" name="Google Shape;332;p42"/>
          <p:cNvPicPr preferRelativeResize="0"/>
          <p:nvPr/>
        </p:nvPicPr>
        <p:blipFill>
          <a:blip r:embed="rId3">
            <a:alphaModFix/>
          </a:blip>
          <a:stretch>
            <a:fillRect/>
          </a:stretch>
        </p:blipFill>
        <p:spPr>
          <a:xfrm>
            <a:off x="7189900" y="2495825"/>
            <a:ext cx="2563150" cy="24844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g15609e86a64_0_985"/>
          <p:cNvSpPr txBox="1"/>
          <p:nvPr>
            <p:ph type="title"/>
          </p:nvPr>
        </p:nvSpPr>
        <p:spPr>
          <a:xfrm>
            <a:off x="2090188" y="333475"/>
            <a:ext cx="7176000" cy="14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US" sz="4800">
                <a:latin typeface="Century Gothic"/>
                <a:ea typeface="Century Gothic"/>
                <a:cs typeface="Century Gothic"/>
                <a:sym typeface="Century Gothic"/>
              </a:rPr>
              <a:t>Region Directors </a:t>
            </a:r>
            <a:endParaRPr b="1" sz="4800">
              <a:latin typeface="Century Gothic"/>
              <a:ea typeface="Century Gothic"/>
              <a:cs typeface="Century Gothic"/>
              <a:sym typeface="Century Gothic"/>
            </a:endParaRPr>
          </a:p>
        </p:txBody>
      </p:sp>
      <p:pic>
        <p:nvPicPr>
          <p:cNvPr id="339" name="Google Shape;339;g15609e86a64_0_985"/>
          <p:cNvPicPr preferRelativeResize="0"/>
          <p:nvPr/>
        </p:nvPicPr>
        <p:blipFill>
          <a:blip r:embed="rId3">
            <a:alphaModFix/>
          </a:blip>
          <a:stretch>
            <a:fillRect/>
          </a:stretch>
        </p:blipFill>
        <p:spPr>
          <a:xfrm>
            <a:off x="2594927" y="1661340"/>
            <a:ext cx="6166534" cy="49983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g15609e86a64_0_1334"/>
          <p:cNvSpPr txBox="1"/>
          <p:nvPr>
            <p:ph type="title"/>
          </p:nvPr>
        </p:nvSpPr>
        <p:spPr>
          <a:xfrm>
            <a:off x="465724" y="446025"/>
            <a:ext cx="10926600" cy="884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i="0" lang="en-US" u="none">
                <a:solidFill>
                  <a:srgbClr val="262626"/>
                </a:solidFill>
                <a:latin typeface="Century Gothic"/>
                <a:ea typeface="Century Gothic"/>
                <a:cs typeface="Century Gothic"/>
                <a:sym typeface="Century Gothic"/>
              </a:rPr>
              <a:t>Responsibilities as a Region Direct</a:t>
            </a:r>
            <a:r>
              <a:rPr lang="en-US">
                <a:solidFill>
                  <a:srgbClr val="262626"/>
                </a:solidFill>
                <a:latin typeface="Century Gothic"/>
                <a:ea typeface="Century Gothic"/>
                <a:cs typeface="Century Gothic"/>
                <a:sym typeface="Century Gothic"/>
              </a:rPr>
              <a:t>or</a:t>
            </a:r>
            <a:endParaRPr>
              <a:solidFill>
                <a:srgbClr val="262626"/>
              </a:solidFill>
              <a:latin typeface="Century Gothic"/>
              <a:ea typeface="Century Gothic"/>
              <a:cs typeface="Century Gothic"/>
              <a:sym typeface="Century Gothic"/>
            </a:endParaRPr>
          </a:p>
        </p:txBody>
      </p:sp>
      <p:sp>
        <p:nvSpPr>
          <p:cNvPr id="345" name="Google Shape;345;g15609e86a64_0_1334"/>
          <p:cNvSpPr txBox="1"/>
          <p:nvPr>
            <p:ph idx="1" type="body"/>
          </p:nvPr>
        </p:nvSpPr>
        <p:spPr>
          <a:xfrm>
            <a:off x="465724" y="1529900"/>
            <a:ext cx="10583400" cy="4558500"/>
          </a:xfrm>
          <a:prstGeom prst="rect">
            <a:avLst/>
          </a:prstGeom>
        </p:spPr>
        <p:txBody>
          <a:bodyPr anchorCtr="0" anchor="t" bIns="91425" lIns="91425" spcFirstLastPara="1" rIns="91425" wrap="square" tIns="91425">
            <a:noAutofit/>
          </a:bodyPr>
          <a:lstStyle/>
          <a:p>
            <a:pPr indent="-576262" lvl="0" marL="608012" rtl="0" algn="l">
              <a:spcBef>
                <a:spcPts val="1400"/>
              </a:spcBef>
              <a:spcAft>
                <a:spcPts val="0"/>
              </a:spcAft>
              <a:buClr>
                <a:srgbClr val="262626"/>
              </a:buClr>
              <a:buSzPts val="2100"/>
              <a:buFont typeface="Century Gothic"/>
              <a:buChar char="•"/>
            </a:pPr>
            <a:r>
              <a:rPr i="0" lang="en-US" u="none">
                <a:solidFill>
                  <a:srgbClr val="262626"/>
                </a:solidFill>
                <a:latin typeface="Century Gothic"/>
                <a:ea typeface="Century Gothic"/>
                <a:cs typeface="Century Gothic"/>
                <a:sym typeface="Century Gothic"/>
              </a:rPr>
              <a:t>Represent </a:t>
            </a:r>
            <a:r>
              <a:rPr lang="en-US">
                <a:solidFill>
                  <a:srgbClr val="262626"/>
                </a:solidFill>
                <a:latin typeface="Century Gothic"/>
                <a:ea typeface="Century Gothic"/>
                <a:cs typeface="Century Gothic"/>
                <a:sym typeface="Century Gothic"/>
              </a:rPr>
              <a:t>schools in designated region</a:t>
            </a:r>
            <a:endParaRPr>
              <a:solidFill>
                <a:srgbClr val="262626"/>
              </a:solidFill>
              <a:latin typeface="Century Gothic"/>
              <a:ea typeface="Century Gothic"/>
              <a:cs typeface="Century Gothic"/>
              <a:sym typeface="Century Gothic"/>
            </a:endParaRPr>
          </a:p>
          <a:p>
            <a:pPr indent="-576262" lvl="0" marL="608012" rtl="0" algn="l">
              <a:spcBef>
                <a:spcPts val="2100"/>
              </a:spcBef>
              <a:spcAft>
                <a:spcPts val="0"/>
              </a:spcAft>
              <a:buClr>
                <a:srgbClr val="262626"/>
              </a:buClr>
              <a:buSzPts val="2100"/>
              <a:buFont typeface="Century Gothic"/>
              <a:buChar char="•"/>
            </a:pPr>
            <a:r>
              <a:rPr lang="en-US">
                <a:solidFill>
                  <a:srgbClr val="262626"/>
                </a:solidFill>
                <a:latin typeface="Century Gothic"/>
                <a:ea typeface="Century Gothic"/>
                <a:cs typeface="Century Gothic"/>
                <a:sym typeface="Century Gothic"/>
              </a:rPr>
              <a:t>Attend Executive Meetings</a:t>
            </a:r>
            <a:endParaRPr>
              <a:solidFill>
                <a:srgbClr val="262626"/>
              </a:solidFill>
              <a:latin typeface="Century Gothic"/>
              <a:ea typeface="Century Gothic"/>
              <a:cs typeface="Century Gothic"/>
              <a:sym typeface="Century Gothic"/>
            </a:endParaRPr>
          </a:p>
          <a:p>
            <a:pPr indent="-576262" lvl="0" marL="608012" rtl="0" algn="l">
              <a:spcBef>
                <a:spcPts val="2100"/>
              </a:spcBef>
              <a:spcAft>
                <a:spcPts val="0"/>
              </a:spcAft>
              <a:buClr>
                <a:srgbClr val="262626"/>
              </a:buClr>
              <a:buSzPts val="2100"/>
              <a:buFont typeface="Century Gothic"/>
              <a:buChar char="•"/>
            </a:pPr>
            <a:r>
              <a:rPr i="0" lang="en-US" u="none">
                <a:solidFill>
                  <a:srgbClr val="262626"/>
                </a:solidFill>
                <a:latin typeface="Century Gothic"/>
                <a:ea typeface="Century Gothic"/>
                <a:cs typeface="Century Gothic"/>
                <a:sym typeface="Century Gothic"/>
              </a:rPr>
              <a:t>Maintain communication between chapters and Executive Board</a:t>
            </a:r>
            <a:endParaRPr>
              <a:solidFill>
                <a:srgbClr val="262626"/>
              </a:solidFill>
              <a:latin typeface="Century Gothic"/>
              <a:ea typeface="Century Gothic"/>
              <a:cs typeface="Century Gothic"/>
              <a:sym typeface="Century Gothic"/>
            </a:endParaRPr>
          </a:p>
          <a:p>
            <a:pPr indent="-576262" lvl="0" marL="608012" rtl="0" algn="l">
              <a:spcBef>
                <a:spcPts val="2100"/>
              </a:spcBef>
              <a:spcAft>
                <a:spcPts val="0"/>
              </a:spcAft>
              <a:buClr>
                <a:srgbClr val="262626"/>
              </a:buClr>
              <a:buSzPts val="2100"/>
              <a:buFont typeface="Century Gothic"/>
              <a:buChar char="•"/>
            </a:pPr>
            <a:r>
              <a:rPr i="0" lang="en-US" u="none">
                <a:solidFill>
                  <a:srgbClr val="262626"/>
                </a:solidFill>
                <a:latin typeface="Century Gothic"/>
                <a:ea typeface="Century Gothic"/>
                <a:cs typeface="Century Gothic"/>
                <a:sym typeface="Century Gothic"/>
              </a:rPr>
              <a:t>Regional activities</a:t>
            </a:r>
            <a:endParaRPr>
              <a:solidFill>
                <a:srgbClr val="262626"/>
              </a:solidFill>
              <a:latin typeface="Century Gothic"/>
              <a:ea typeface="Century Gothic"/>
              <a:cs typeface="Century Gothic"/>
              <a:sym typeface="Century Gothic"/>
            </a:endParaRPr>
          </a:p>
          <a:p>
            <a:pPr indent="-576262" lvl="0" marL="608012" rtl="0" algn="l">
              <a:spcBef>
                <a:spcPts val="2100"/>
              </a:spcBef>
              <a:spcAft>
                <a:spcPts val="0"/>
              </a:spcAft>
              <a:buClr>
                <a:srgbClr val="262626"/>
              </a:buClr>
              <a:buSzPts val="2100"/>
              <a:buFont typeface="Century Gothic"/>
              <a:buChar char="•"/>
            </a:pPr>
            <a:r>
              <a:rPr i="0" lang="en-US" u="none">
                <a:solidFill>
                  <a:srgbClr val="262626"/>
                </a:solidFill>
                <a:latin typeface="Century Gothic"/>
                <a:ea typeface="Century Gothic"/>
                <a:cs typeface="Century Gothic"/>
                <a:sym typeface="Century Gothic"/>
              </a:rPr>
              <a:t>Exchange ideas, activities, functions</a:t>
            </a:r>
            <a:endParaRPr>
              <a:solidFill>
                <a:srgbClr val="262626"/>
              </a:solidFill>
              <a:latin typeface="Century Gothic"/>
              <a:ea typeface="Century Gothic"/>
              <a:cs typeface="Century Gothic"/>
              <a:sym typeface="Century Gothic"/>
            </a:endParaRPr>
          </a:p>
          <a:p>
            <a:pPr indent="-576262" lvl="0" marL="608012" rtl="0" algn="l">
              <a:spcBef>
                <a:spcPts val="2100"/>
              </a:spcBef>
              <a:spcAft>
                <a:spcPts val="2100"/>
              </a:spcAft>
              <a:buClr>
                <a:srgbClr val="262626"/>
              </a:buClr>
              <a:buSzPts val="2100"/>
              <a:buFont typeface="Century Gothic"/>
              <a:buChar char="•"/>
            </a:pPr>
            <a:r>
              <a:rPr i="0" lang="en-US" u="none">
                <a:solidFill>
                  <a:srgbClr val="262626"/>
                </a:solidFill>
                <a:latin typeface="Century Gothic"/>
                <a:ea typeface="Century Gothic"/>
                <a:cs typeface="Century Gothic"/>
                <a:sym typeface="Century Gothic"/>
              </a:rPr>
              <a:t>Chair a Committee</a:t>
            </a:r>
            <a:endParaRPr>
              <a:solidFill>
                <a:srgbClr val="262626"/>
              </a:solidFill>
              <a:latin typeface="Century Gothic"/>
              <a:ea typeface="Century Gothic"/>
              <a:cs typeface="Century Gothic"/>
              <a:sym typeface="Century Gothic"/>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g13967d6f1da_0_88"/>
          <p:cNvSpPr txBox="1"/>
          <p:nvPr/>
        </p:nvSpPr>
        <p:spPr>
          <a:xfrm>
            <a:off x="93725" y="1697650"/>
            <a:ext cx="3600300" cy="28398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US" sz="1500" u="sng">
                <a:solidFill>
                  <a:schemeClr val="dk1"/>
                </a:solidFill>
                <a:latin typeface="Century Gothic"/>
                <a:ea typeface="Century Gothic"/>
                <a:cs typeface="Century Gothic"/>
                <a:sym typeface="Century Gothic"/>
              </a:rPr>
              <a:t>REGION 1</a:t>
            </a:r>
            <a:endParaRPr b="1" sz="1500" u="sng">
              <a:solidFill>
                <a:schemeClr val="dk1"/>
              </a:solidFill>
              <a:latin typeface="Century Gothic"/>
              <a:ea typeface="Century Gothic"/>
              <a:cs typeface="Century Gothic"/>
              <a:sym typeface="Century Gothic"/>
            </a:endParaRPr>
          </a:p>
          <a:p>
            <a:pPr indent="0" lvl="0" marL="0" rtl="0" algn="ctr">
              <a:lnSpc>
                <a:spcPct val="150000"/>
              </a:lnSpc>
              <a:spcBef>
                <a:spcPts val="0"/>
              </a:spcBef>
              <a:spcAft>
                <a:spcPts val="0"/>
              </a:spcAft>
              <a:buNone/>
            </a:pPr>
            <a:r>
              <a:rPr lang="en-US" sz="1500">
                <a:solidFill>
                  <a:schemeClr val="dk1"/>
                </a:solidFill>
                <a:latin typeface="Century Gothic"/>
                <a:ea typeface="Century Gothic"/>
                <a:cs typeface="Century Gothic"/>
                <a:sym typeface="Century Gothic"/>
              </a:rPr>
              <a:t>Florida A&amp;M University </a:t>
            </a:r>
            <a:endParaRPr sz="1500">
              <a:solidFill>
                <a:schemeClr val="dk1"/>
              </a:solidFill>
              <a:latin typeface="Century Gothic"/>
              <a:ea typeface="Century Gothic"/>
              <a:cs typeface="Century Gothic"/>
              <a:sym typeface="Century Gothic"/>
            </a:endParaRPr>
          </a:p>
          <a:p>
            <a:pPr indent="0" lvl="0" marL="0" rtl="0" algn="ctr">
              <a:lnSpc>
                <a:spcPct val="150000"/>
              </a:lnSpc>
              <a:spcBef>
                <a:spcPts val="0"/>
              </a:spcBef>
              <a:spcAft>
                <a:spcPts val="0"/>
              </a:spcAft>
              <a:buNone/>
            </a:pPr>
            <a:r>
              <a:rPr lang="en-US" sz="1500">
                <a:solidFill>
                  <a:schemeClr val="dk1"/>
                </a:solidFill>
                <a:latin typeface="Century Gothic"/>
                <a:ea typeface="Century Gothic"/>
                <a:cs typeface="Century Gothic"/>
                <a:sym typeface="Century Gothic"/>
              </a:rPr>
              <a:t>Florida State University</a:t>
            </a:r>
            <a:endParaRPr sz="1500">
              <a:solidFill>
                <a:schemeClr val="dk1"/>
              </a:solidFill>
              <a:latin typeface="Century Gothic"/>
              <a:ea typeface="Century Gothic"/>
              <a:cs typeface="Century Gothic"/>
              <a:sym typeface="Century Gothic"/>
            </a:endParaRPr>
          </a:p>
          <a:p>
            <a:pPr indent="0" lvl="0" marL="0" rtl="0" algn="ctr">
              <a:lnSpc>
                <a:spcPct val="150000"/>
              </a:lnSpc>
              <a:spcBef>
                <a:spcPts val="0"/>
              </a:spcBef>
              <a:spcAft>
                <a:spcPts val="0"/>
              </a:spcAft>
              <a:buNone/>
            </a:pPr>
            <a:r>
              <a:rPr lang="en-US" sz="1500">
                <a:solidFill>
                  <a:schemeClr val="dk1"/>
                </a:solidFill>
                <a:latin typeface="Century Gothic"/>
                <a:ea typeface="Century Gothic"/>
                <a:cs typeface="Century Gothic"/>
                <a:sym typeface="Century Gothic"/>
              </a:rPr>
              <a:t>Gulf Coast State College</a:t>
            </a:r>
            <a:endParaRPr sz="1500">
              <a:solidFill>
                <a:schemeClr val="dk1"/>
              </a:solidFill>
              <a:latin typeface="Century Gothic"/>
              <a:ea typeface="Century Gothic"/>
              <a:cs typeface="Century Gothic"/>
              <a:sym typeface="Century Gothic"/>
            </a:endParaRPr>
          </a:p>
          <a:p>
            <a:pPr indent="0" lvl="0" marL="0" rtl="0" algn="ctr">
              <a:lnSpc>
                <a:spcPct val="150000"/>
              </a:lnSpc>
              <a:spcBef>
                <a:spcPts val="0"/>
              </a:spcBef>
              <a:spcAft>
                <a:spcPts val="0"/>
              </a:spcAft>
              <a:buNone/>
            </a:pPr>
            <a:r>
              <a:rPr lang="en-US" sz="1500">
                <a:solidFill>
                  <a:schemeClr val="dk1"/>
                </a:solidFill>
                <a:latin typeface="Century Gothic"/>
                <a:ea typeface="Century Gothic"/>
                <a:cs typeface="Century Gothic"/>
                <a:sym typeface="Century Gothic"/>
              </a:rPr>
              <a:t>Northwest Florida State College</a:t>
            </a:r>
            <a:endParaRPr sz="1500">
              <a:solidFill>
                <a:schemeClr val="dk1"/>
              </a:solidFill>
              <a:latin typeface="Century Gothic"/>
              <a:ea typeface="Century Gothic"/>
              <a:cs typeface="Century Gothic"/>
              <a:sym typeface="Century Gothic"/>
            </a:endParaRPr>
          </a:p>
          <a:p>
            <a:pPr indent="0" lvl="0" marL="0" rtl="0" algn="ctr">
              <a:lnSpc>
                <a:spcPct val="150000"/>
              </a:lnSpc>
              <a:spcBef>
                <a:spcPts val="0"/>
              </a:spcBef>
              <a:spcAft>
                <a:spcPts val="0"/>
              </a:spcAft>
              <a:buNone/>
            </a:pPr>
            <a:r>
              <a:rPr lang="en-US" sz="1500">
                <a:solidFill>
                  <a:schemeClr val="dk1"/>
                </a:solidFill>
                <a:latin typeface="Century Gothic"/>
                <a:ea typeface="Century Gothic"/>
                <a:cs typeface="Century Gothic"/>
                <a:sym typeface="Century Gothic"/>
              </a:rPr>
              <a:t> Pensacola Christian College </a:t>
            </a:r>
            <a:endParaRPr sz="1500">
              <a:solidFill>
                <a:schemeClr val="dk1"/>
              </a:solidFill>
              <a:latin typeface="Century Gothic"/>
              <a:ea typeface="Century Gothic"/>
              <a:cs typeface="Century Gothic"/>
              <a:sym typeface="Century Gothic"/>
            </a:endParaRPr>
          </a:p>
          <a:p>
            <a:pPr indent="0" lvl="0" marL="0" rtl="0" algn="ctr">
              <a:lnSpc>
                <a:spcPct val="150000"/>
              </a:lnSpc>
              <a:spcBef>
                <a:spcPts val="0"/>
              </a:spcBef>
              <a:spcAft>
                <a:spcPts val="0"/>
              </a:spcAft>
              <a:buNone/>
            </a:pPr>
            <a:r>
              <a:rPr lang="en-US" sz="1500">
                <a:solidFill>
                  <a:schemeClr val="dk1"/>
                </a:solidFill>
                <a:latin typeface="Century Gothic"/>
                <a:ea typeface="Century Gothic"/>
                <a:cs typeface="Century Gothic"/>
                <a:sym typeface="Century Gothic"/>
              </a:rPr>
              <a:t>Pensacola State College </a:t>
            </a:r>
            <a:endParaRPr sz="1500">
              <a:solidFill>
                <a:schemeClr val="dk1"/>
              </a:solidFill>
              <a:latin typeface="Century Gothic"/>
              <a:ea typeface="Century Gothic"/>
              <a:cs typeface="Century Gothic"/>
              <a:sym typeface="Century Gothic"/>
            </a:endParaRPr>
          </a:p>
          <a:p>
            <a:pPr indent="0" lvl="0" marL="0" rtl="0" algn="ctr">
              <a:lnSpc>
                <a:spcPct val="150000"/>
              </a:lnSpc>
              <a:spcBef>
                <a:spcPts val="0"/>
              </a:spcBef>
              <a:spcAft>
                <a:spcPts val="0"/>
              </a:spcAft>
              <a:buNone/>
            </a:pPr>
            <a:r>
              <a:rPr lang="en-US" sz="1500">
                <a:solidFill>
                  <a:schemeClr val="dk1"/>
                </a:solidFill>
                <a:latin typeface="Century Gothic"/>
                <a:ea typeface="Century Gothic"/>
                <a:cs typeface="Century Gothic"/>
                <a:sym typeface="Century Gothic"/>
              </a:rPr>
              <a:t>University of West Florida</a:t>
            </a:r>
            <a:endParaRPr sz="1500">
              <a:latin typeface="Century Gothic"/>
              <a:ea typeface="Century Gothic"/>
              <a:cs typeface="Century Gothic"/>
              <a:sym typeface="Century Gothic"/>
            </a:endParaRPr>
          </a:p>
        </p:txBody>
      </p:sp>
      <p:sp>
        <p:nvSpPr>
          <p:cNvPr id="351" name="Google Shape;351;g13967d6f1da_0_88"/>
          <p:cNvSpPr txBox="1"/>
          <p:nvPr/>
        </p:nvSpPr>
        <p:spPr>
          <a:xfrm>
            <a:off x="3346700" y="1697650"/>
            <a:ext cx="3840300" cy="4225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US" sz="1500" u="sng">
                <a:solidFill>
                  <a:schemeClr val="dk1"/>
                </a:solidFill>
                <a:latin typeface="Century Gothic"/>
                <a:ea typeface="Century Gothic"/>
                <a:cs typeface="Century Gothic"/>
                <a:sym typeface="Century Gothic"/>
              </a:rPr>
              <a:t>REGION 2</a:t>
            </a:r>
            <a:endParaRPr b="1" sz="1500" u="sng">
              <a:solidFill>
                <a:schemeClr val="dk1"/>
              </a:solidFill>
              <a:latin typeface="Century Gothic"/>
              <a:ea typeface="Century Gothic"/>
              <a:cs typeface="Century Gothic"/>
              <a:sym typeface="Century Gothic"/>
            </a:endParaRPr>
          </a:p>
          <a:p>
            <a:pPr indent="0" lvl="0" marL="0" rtl="0" algn="ctr">
              <a:lnSpc>
                <a:spcPct val="150000"/>
              </a:lnSpc>
              <a:spcBef>
                <a:spcPts val="0"/>
              </a:spcBef>
              <a:spcAft>
                <a:spcPts val="0"/>
              </a:spcAft>
              <a:buNone/>
            </a:pPr>
            <a:r>
              <a:rPr lang="en-US" sz="1500">
                <a:solidFill>
                  <a:schemeClr val="dk1"/>
                </a:solidFill>
                <a:latin typeface="Century Gothic"/>
                <a:ea typeface="Century Gothic"/>
                <a:cs typeface="Century Gothic"/>
                <a:sym typeface="Century Gothic"/>
              </a:rPr>
              <a:t>College of Central Florida</a:t>
            </a:r>
            <a:endParaRPr sz="1500">
              <a:solidFill>
                <a:schemeClr val="dk1"/>
              </a:solidFill>
              <a:latin typeface="Century Gothic"/>
              <a:ea typeface="Century Gothic"/>
              <a:cs typeface="Century Gothic"/>
              <a:sym typeface="Century Gothic"/>
            </a:endParaRPr>
          </a:p>
          <a:p>
            <a:pPr indent="0" lvl="0" marL="0" rtl="0" algn="ctr">
              <a:lnSpc>
                <a:spcPct val="150000"/>
              </a:lnSpc>
              <a:spcBef>
                <a:spcPts val="0"/>
              </a:spcBef>
              <a:spcAft>
                <a:spcPts val="0"/>
              </a:spcAft>
              <a:buNone/>
            </a:pPr>
            <a:r>
              <a:rPr lang="en-US" sz="1500">
                <a:solidFill>
                  <a:schemeClr val="dk1"/>
                </a:solidFill>
                <a:latin typeface="Century Gothic"/>
                <a:ea typeface="Century Gothic"/>
                <a:cs typeface="Century Gothic"/>
                <a:sym typeface="Century Gothic"/>
              </a:rPr>
              <a:t>Florida Gateway College</a:t>
            </a:r>
            <a:endParaRPr sz="1500">
              <a:solidFill>
                <a:schemeClr val="dk1"/>
              </a:solidFill>
              <a:latin typeface="Century Gothic"/>
              <a:ea typeface="Century Gothic"/>
              <a:cs typeface="Century Gothic"/>
              <a:sym typeface="Century Gothic"/>
            </a:endParaRPr>
          </a:p>
          <a:p>
            <a:pPr indent="0" lvl="0" marL="0" rtl="0" algn="ctr">
              <a:lnSpc>
                <a:spcPct val="150000"/>
              </a:lnSpc>
              <a:spcBef>
                <a:spcPts val="0"/>
              </a:spcBef>
              <a:spcAft>
                <a:spcPts val="0"/>
              </a:spcAft>
              <a:buNone/>
            </a:pPr>
            <a:r>
              <a:rPr lang="en-US" sz="1500">
                <a:solidFill>
                  <a:schemeClr val="dk1"/>
                </a:solidFill>
                <a:latin typeface="Century Gothic"/>
                <a:ea typeface="Century Gothic"/>
                <a:cs typeface="Century Gothic"/>
                <a:sym typeface="Century Gothic"/>
              </a:rPr>
              <a:t>Florida State College</a:t>
            </a:r>
            <a:endParaRPr sz="1500">
              <a:solidFill>
                <a:schemeClr val="dk1"/>
              </a:solidFill>
              <a:latin typeface="Century Gothic"/>
              <a:ea typeface="Century Gothic"/>
              <a:cs typeface="Century Gothic"/>
              <a:sym typeface="Century Gothic"/>
            </a:endParaRPr>
          </a:p>
          <a:p>
            <a:pPr indent="0" lvl="0" marL="0" rtl="0" algn="ctr">
              <a:lnSpc>
                <a:spcPct val="150000"/>
              </a:lnSpc>
              <a:spcBef>
                <a:spcPts val="0"/>
              </a:spcBef>
              <a:spcAft>
                <a:spcPts val="0"/>
              </a:spcAft>
              <a:buNone/>
            </a:pPr>
            <a:r>
              <a:rPr lang="en-US" sz="1500">
                <a:solidFill>
                  <a:schemeClr val="dk1"/>
                </a:solidFill>
                <a:latin typeface="Century Gothic"/>
                <a:ea typeface="Century Gothic"/>
                <a:cs typeface="Century Gothic"/>
                <a:sym typeface="Century Gothic"/>
              </a:rPr>
              <a:t>Jacksonville University</a:t>
            </a:r>
            <a:endParaRPr sz="1500">
              <a:solidFill>
                <a:schemeClr val="dk1"/>
              </a:solidFill>
              <a:latin typeface="Century Gothic"/>
              <a:ea typeface="Century Gothic"/>
              <a:cs typeface="Century Gothic"/>
              <a:sym typeface="Century Gothic"/>
            </a:endParaRPr>
          </a:p>
          <a:p>
            <a:pPr indent="0" lvl="0" marL="0" rtl="0" algn="ctr">
              <a:lnSpc>
                <a:spcPct val="150000"/>
              </a:lnSpc>
              <a:spcBef>
                <a:spcPts val="0"/>
              </a:spcBef>
              <a:spcAft>
                <a:spcPts val="0"/>
              </a:spcAft>
              <a:buNone/>
            </a:pPr>
            <a:r>
              <a:rPr lang="en-US" sz="1500">
                <a:solidFill>
                  <a:schemeClr val="dk1"/>
                </a:solidFill>
                <a:latin typeface="Century Gothic"/>
                <a:ea typeface="Century Gothic"/>
                <a:cs typeface="Century Gothic"/>
                <a:sym typeface="Century Gothic"/>
              </a:rPr>
              <a:t>Keiser University- Jacksonville </a:t>
            </a:r>
            <a:endParaRPr sz="1500">
              <a:solidFill>
                <a:schemeClr val="dk1"/>
              </a:solidFill>
              <a:latin typeface="Century Gothic"/>
              <a:ea typeface="Century Gothic"/>
              <a:cs typeface="Century Gothic"/>
              <a:sym typeface="Century Gothic"/>
            </a:endParaRPr>
          </a:p>
          <a:p>
            <a:pPr indent="0" lvl="0" marL="0" rtl="0" algn="ctr">
              <a:lnSpc>
                <a:spcPct val="150000"/>
              </a:lnSpc>
              <a:spcBef>
                <a:spcPts val="0"/>
              </a:spcBef>
              <a:spcAft>
                <a:spcPts val="0"/>
              </a:spcAft>
              <a:buNone/>
            </a:pPr>
            <a:r>
              <a:rPr lang="en-US" sz="1500">
                <a:solidFill>
                  <a:schemeClr val="dk1"/>
                </a:solidFill>
                <a:latin typeface="Century Gothic"/>
                <a:ea typeface="Century Gothic"/>
                <a:cs typeface="Century Gothic"/>
                <a:sym typeface="Century Gothic"/>
              </a:rPr>
              <a:t>North Florida Community College </a:t>
            </a:r>
            <a:endParaRPr sz="1500">
              <a:solidFill>
                <a:schemeClr val="dk1"/>
              </a:solidFill>
              <a:latin typeface="Century Gothic"/>
              <a:ea typeface="Century Gothic"/>
              <a:cs typeface="Century Gothic"/>
              <a:sym typeface="Century Gothic"/>
            </a:endParaRPr>
          </a:p>
          <a:p>
            <a:pPr indent="0" lvl="0" marL="0" rtl="0" algn="ctr">
              <a:lnSpc>
                <a:spcPct val="150000"/>
              </a:lnSpc>
              <a:spcBef>
                <a:spcPts val="0"/>
              </a:spcBef>
              <a:spcAft>
                <a:spcPts val="0"/>
              </a:spcAft>
              <a:buNone/>
            </a:pPr>
            <a:r>
              <a:rPr lang="en-US" sz="1500">
                <a:solidFill>
                  <a:schemeClr val="dk1"/>
                </a:solidFill>
                <a:latin typeface="Century Gothic"/>
                <a:ea typeface="Century Gothic"/>
                <a:cs typeface="Century Gothic"/>
                <a:sym typeface="Century Gothic"/>
              </a:rPr>
              <a:t>Rasmussen College- Ocala</a:t>
            </a:r>
            <a:endParaRPr sz="1500">
              <a:solidFill>
                <a:schemeClr val="dk1"/>
              </a:solidFill>
              <a:latin typeface="Century Gothic"/>
              <a:ea typeface="Century Gothic"/>
              <a:cs typeface="Century Gothic"/>
              <a:sym typeface="Century Gothic"/>
            </a:endParaRPr>
          </a:p>
          <a:p>
            <a:pPr indent="0" lvl="0" marL="0" rtl="0" algn="ctr">
              <a:lnSpc>
                <a:spcPct val="150000"/>
              </a:lnSpc>
              <a:spcBef>
                <a:spcPts val="0"/>
              </a:spcBef>
              <a:spcAft>
                <a:spcPts val="0"/>
              </a:spcAft>
              <a:buNone/>
            </a:pPr>
            <a:r>
              <a:rPr lang="en-US" sz="1500">
                <a:solidFill>
                  <a:schemeClr val="dk1"/>
                </a:solidFill>
                <a:latin typeface="Century Gothic"/>
                <a:ea typeface="Century Gothic"/>
                <a:cs typeface="Century Gothic"/>
                <a:sym typeface="Century Gothic"/>
              </a:rPr>
              <a:t>Santa Fe College</a:t>
            </a:r>
            <a:endParaRPr sz="1500">
              <a:solidFill>
                <a:schemeClr val="dk1"/>
              </a:solidFill>
              <a:latin typeface="Century Gothic"/>
              <a:ea typeface="Century Gothic"/>
              <a:cs typeface="Century Gothic"/>
              <a:sym typeface="Century Gothic"/>
            </a:endParaRPr>
          </a:p>
          <a:p>
            <a:pPr indent="0" lvl="0" marL="0" rtl="0" algn="ctr">
              <a:lnSpc>
                <a:spcPct val="150000"/>
              </a:lnSpc>
              <a:spcBef>
                <a:spcPts val="0"/>
              </a:spcBef>
              <a:spcAft>
                <a:spcPts val="0"/>
              </a:spcAft>
              <a:buNone/>
            </a:pPr>
            <a:r>
              <a:rPr lang="en-US" sz="1500">
                <a:solidFill>
                  <a:schemeClr val="dk1"/>
                </a:solidFill>
                <a:latin typeface="Century Gothic"/>
                <a:ea typeface="Century Gothic"/>
                <a:cs typeface="Century Gothic"/>
                <a:sym typeface="Century Gothic"/>
              </a:rPr>
              <a:t>St. Johns River State College </a:t>
            </a:r>
            <a:endParaRPr sz="1500">
              <a:solidFill>
                <a:schemeClr val="dk1"/>
              </a:solidFill>
              <a:latin typeface="Century Gothic"/>
              <a:ea typeface="Century Gothic"/>
              <a:cs typeface="Century Gothic"/>
              <a:sym typeface="Century Gothic"/>
            </a:endParaRPr>
          </a:p>
          <a:p>
            <a:pPr indent="0" lvl="0" marL="0" rtl="0" algn="ctr">
              <a:lnSpc>
                <a:spcPct val="150000"/>
              </a:lnSpc>
              <a:spcBef>
                <a:spcPts val="0"/>
              </a:spcBef>
              <a:spcAft>
                <a:spcPts val="0"/>
              </a:spcAft>
              <a:buNone/>
            </a:pPr>
            <a:r>
              <a:rPr lang="en-US" sz="1500">
                <a:solidFill>
                  <a:schemeClr val="dk1"/>
                </a:solidFill>
                <a:latin typeface="Century Gothic"/>
                <a:ea typeface="Century Gothic"/>
                <a:cs typeface="Century Gothic"/>
                <a:sym typeface="Century Gothic"/>
              </a:rPr>
              <a:t>University of Florida </a:t>
            </a:r>
            <a:endParaRPr sz="1500">
              <a:solidFill>
                <a:schemeClr val="dk1"/>
              </a:solidFill>
              <a:latin typeface="Century Gothic"/>
              <a:ea typeface="Century Gothic"/>
              <a:cs typeface="Century Gothic"/>
              <a:sym typeface="Century Gothic"/>
            </a:endParaRPr>
          </a:p>
          <a:p>
            <a:pPr indent="0" lvl="0" marL="0" rtl="0" algn="ctr">
              <a:lnSpc>
                <a:spcPct val="150000"/>
              </a:lnSpc>
              <a:spcBef>
                <a:spcPts val="0"/>
              </a:spcBef>
              <a:spcAft>
                <a:spcPts val="0"/>
              </a:spcAft>
              <a:buNone/>
            </a:pPr>
            <a:r>
              <a:rPr lang="en-US" sz="1500">
                <a:solidFill>
                  <a:schemeClr val="dk1"/>
                </a:solidFill>
                <a:latin typeface="Century Gothic"/>
                <a:ea typeface="Century Gothic"/>
                <a:cs typeface="Century Gothic"/>
                <a:sym typeface="Century Gothic"/>
              </a:rPr>
              <a:t>University of North Florida</a:t>
            </a:r>
            <a:endParaRPr sz="1500">
              <a:latin typeface="Century Gothic"/>
              <a:ea typeface="Century Gothic"/>
              <a:cs typeface="Century Gothic"/>
              <a:sym typeface="Century Gothic"/>
            </a:endParaRPr>
          </a:p>
        </p:txBody>
      </p:sp>
      <p:sp>
        <p:nvSpPr>
          <p:cNvPr id="352" name="Google Shape;352;g13967d6f1da_0_88"/>
          <p:cNvSpPr txBox="1"/>
          <p:nvPr/>
        </p:nvSpPr>
        <p:spPr>
          <a:xfrm>
            <a:off x="7187100" y="1697650"/>
            <a:ext cx="3513600" cy="4225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US" sz="1500" u="sng">
                <a:solidFill>
                  <a:schemeClr val="dk1"/>
                </a:solidFill>
                <a:latin typeface="Century Gothic"/>
                <a:ea typeface="Century Gothic"/>
                <a:cs typeface="Century Gothic"/>
                <a:sym typeface="Century Gothic"/>
              </a:rPr>
              <a:t>REGION 3</a:t>
            </a:r>
            <a:endParaRPr b="1" sz="1500" u="sng">
              <a:solidFill>
                <a:schemeClr val="dk1"/>
              </a:solidFill>
              <a:latin typeface="Century Gothic"/>
              <a:ea typeface="Century Gothic"/>
              <a:cs typeface="Century Gothic"/>
              <a:sym typeface="Century Gothic"/>
            </a:endParaRPr>
          </a:p>
          <a:p>
            <a:pPr indent="0" lvl="0" marL="0" rtl="0" algn="ctr">
              <a:lnSpc>
                <a:spcPct val="150000"/>
              </a:lnSpc>
              <a:spcBef>
                <a:spcPts val="0"/>
              </a:spcBef>
              <a:spcAft>
                <a:spcPts val="0"/>
              </a:spcAft>
              <a:buNone/>
            </a:pPr>
            <a:r>
              <a:rPr lang="en-US" sz="1500">
                <a:solidFill>
                  <a:schemeClr val="dk1"/>
                </a:solidFill>
                <a:latin typeface="Century Gothic"/>
                <a:ea typeface="Century Gothic"/>
                <a:cs typeface="Century Gothic"/>
                <a:sym typeface="Century Gothic"/>
              </a:rPr>
              <a:t>AdventHealth University</a:t>
            </a:r>
            <a:endParaRPr sz="1500">
              <a:solidFill>
                <a:schemeClr val="dk1"/>
              </a:solidFill>
              <a:latin typeface="Century Gothic"/>
              <a:ea typeface="Century Gothic"/>
              <a:cs typeface="Century Gothic"/>
              <a:sym typeface="Century Gothic"/>
            </a:endParaRPr>
          </a:p>
          <a:p>
            <a:pPr indent="0" lvl="0" marL="0" rtl="0" algn="ctr">
              <a:lnSpc>
                <a:spcPct val="150000"/>
              </a:lnSpc>
              <a:spcBef>
                <a:spcPts val="0"/>
              </a:spcBef>
              <a:spcAft>
                <a:spcPts val="0"/>
              </a:spcAft>
              <a:buNone/>
            </a:pPr>
            <a:r>
              <a:rPr lang="en-US" sz="1500">
                <a:solidFill>
                  <a:schemeClr val="dk1"/>
                </a:solidFill>
                <a:latin typeface="Century Gothic"/>
                <a:ea typeface="Century Gothic"/>
                <a:cs typeface="Century Gothic"/>
                <a:sym typeface="Century Gothic"/>
              </a:rPr>
              <a:t>Bethune Cookman University</a:t>
            </a:r>
            <a:endParaRPr sz="1500">
              <a:solidFill>
                <a:schemeClr val="dk1"/>
              </a:solidFill>
              <a:latin typeface="Century Gothic"/>
              <a:ea typeface="Century Gothic"/>
              <a:cs typeface="Century Gothic"/>
              <a:sym typeface="Century Gothic"/>
            </a:endParaRPr>
          </a:p>
          <a:p>
            <a:pPr indent="0" lvl="0" marL="0" rtl="0" algn="ctr">
              <a:lnSpc>
                <a:spcPct val="150000"/>
              </a:lnSpc>
              <a:spcBef>
                <a:spcPts val="0"/>
              </a:spcBef>
              <a:spcAft>
                <a:spcPts val="0"/>
              </a:spcAft>
              <a:buNone/>
            </a:pPr>
            <a:r>
              <a:rPr lang="en-US" sz="1500">
                <a:solidFill>
                  <a:schemeClr val="dk1"/>
                </a:solidFill>
                <a:latin typeface="Century Gothic"/>
                <a:ea typeface="Century Gothic"/>
                <a:cs typeface="Century Gothic"/>
                <a:sym typeface="Century Gothic"/>
              </a:rPr>
              <a:t>Daytona State College</a:t>
            </a:r>
            <a:endParaRPr sz="1500">
              <a:solidFill>
                <a:schemeClr val="dk1"/>
              </a:solidFill>
              <a:latin typeface="Century Gothic"/>
              <a:ea typeface="Century Gothic"/>
              <a:cs typeface="Century Gothic"/>
              <a:sym typeface="Century Gothic"/>
            </a:endParaRPr>
          </a:p>
          <a:p>
            <a:pPr indent="0" lvl="0" marL="0" rtl="0" algn="ctr">
              <a:lnSpc>
                <a:spcPct val="150000"/>
              </a:lnSpc>
              <a:spcBef>
                <a:spcPts val="0"/>
              </a:spcBef>
              <a:spcAft>
                <a:spcPts val="0"/>
              </a:spcAft>
              <a:buNone/>
            </a:pPr>
            <a:r>
              <a:rPr lang="en-US" sz="1500">
                <a:solidFill>
                  <a:schemeClr val="dk1"/>
                </a:solidFill>
                <a:latin typeface="Century Gothic"/>
                <a:ea typeface="Century Gothic"/>
                <a:cs typeface="Century Gothic"/>
                <a:sym typeface="Century Gothic"/>
              </a:rPr>
              <a:t>East Coast Polytechnic Institute</a:t>
            </a:r>
            <a:endParaRPr sz="1500">
              <a:solidFill>
                <a:schemeClr val="dk1"/>
              </a:solidFill>
              <a:latin typeface="Century Gothic"/>
              <a:ea typeface="Century Gothic"/>
              <a:cs typeface="Century Gothic"/>
              <a:sym typeface="Century Gothic"/>
            </a:endParaRPr>
          </a:p>
          <a:p>
            <a:pPr indent="0" lvl="0" marL="0" rtl="0" algn="ctr">
              <a:lnSpc>
                <a:spcPct val="150000"/>
              </a:lnSpc>
              <a:spcBef>
                <a:spcPts val="0"/>
              </a:spcBef>
              <a:spcAft>
                <a:spcPts val="0"/>
              </a:spcAft>
              <a:buNone/>
            </a:pPr>
            <a:r>
              <a:rPr lang="en-US" sz="1500">
                <a:solidFill>
                  <a:schemeClr val="dk1"/>
                </a:solidFill>
                <a:latin typeface="Century Gothic"/>
                <a:ea typeface="Century Gothic"/>
                <a:cs typeface="Century Gothic"/>
                <a:sym typeface="Century Gothic"/>
              </a:rPr>
              <a:t>Eastern Florida State College</a:t>
            </a:r>
            <a:endParaRPr sz="1500">
              <a:solidFill>
                <a:schemeClr val="dk1"/>
              </a:solidFill>
              <a:latin typeface="Century Gothic"/>
              <a:ea typeface="Century Gothic"/>
              <a:cs typeface="Century Gothic"/>
              <a:sym typeface="Century Gothic"/>
            </a:endParaRPr>
          </a:p>
          <a:p>
            <a:pPr indent="0" lvl="0" marL="0" rtl="0" algn="ctr">
              <a:lnSpc>
                <a:spcPct val="150000"/>
              </a:lnSpc>
              <a:spcBef>
                <a:spcPts val="0"/>
              </a:spcBef>
              <a:spcAft>
                <a:spcPts val="0"/>
              </a:spcAft>
              <a:buNone/>
            </a:pPr>
            <a:r>
              <a:rPr lang="en-US" sz="1500">
                <a:solidFill>
                  <a:schemeClr val="dk1"/>
                </a:solidFill>
                <a:latin typeface="Century Gothic"/>
                <a:ea typeface="Century Gothic"/>
                <a:cs typeface="Century Gothic"/>
                <a:sym typeface="Century Gothic"/>
              </a:rPr>
              <a:t>Keiser University- Melbourne</a:t>
            </a:r>
            <a:endParaRPr sz="1500">
              <a:solidFill>
                <a:schemeClr val="dk1"/>
              </a:solidFill>
              <a:latin typeface="Century Gothic"/>
              <a:ea typeface="Century Gothic"/>
              <a:cs typeface="Century Gothic"/>
              <a:sym typeface="Century Gothic"/>
            </a:endParaRPr>
          </a:p>
          <a:p>
            <a:pPr indent="0" lvl="0" marL="0" rtl="0" algn="ctr">
              <a:lnSpc>
                <a:spcPct val="150000"/>
              </a:lnSpc>
              <a:spcBef>
                <a:spcPts val="0"/>
              </a:spcBef>
              <a:spcAft>
                <a:spcPts val="0"/>
              </a:spcAft>
              <a:buNone/>
            </a:pPr>
            <a:r>
              <a:rPr lang="en-US" sz="1500">
                <a:solidFill>
                  <a:schemeClr val="dk1"/>
                </a:solidFill>
                <a:latin typeface="Century Gothic"/>
                <a:ea typeface="Century Gothic"/>
                <a:cs typeface="Century Gothic"/>
                <a:sym typeface="Century Gothic"/>
              </a:rPr>
              <a:t>Lake Sumter State College</a:t>
            </a:r>
            <a:endParaRPr sz="1500">
              <a:solidFill>
                <a:schemeClr val="dk1"/>
              </a:solidFill>
              <a:latin typeface="Century Gothic"/>
              <a:ea typeface="Century Gothic"/>
              <a:cs typeface="Century Gothic"/>
              <a:sym typeface="Century Gothic"/>
            </a:endParaRPr>
          </a:p>
          <a:p>
            <a:pPr indent="0" lvl="0" marL="0" rtl="0" algn="ctr">
              <a:lnSpc>
                <a:spcPct val="150000"/>
              </a:lnSpc>
              <a:spcBef>
                <a:spcPts val="0"/>
              </a:spcBef>
              <a:spcAft>
                <a:spcPts val="0"/>
              </a:spcAft>
              <a:buNone/>
            </a:pPr>
            <a:r>
              <a:rPr lang="en-US" sz="1500">
                <a:solidFill>
                  <a:schemeClr val="dk1"/>
                </a:solidFill>
                <a:latin typeface="Century Gothic"/>
                <a:ea typeface="Century Gothic"/>
                <a:cs typeface="Century Gothic"/>
                <a:sym typeface="Century Gothic"/>
              </a:rPr>
              <a:t>Seminole Community College</a:t>
            </a:r>
            <a:endParaRPr sz="1500">
              <a:solidFill>
                <a:schemeClr val="dk1"/>
              </a:solidFill>
              <a:latin typeface="Century Gothic"/>
              <a:ea typeface="Century Gothic"/>
              <a:cs typeface="Century Gothic"/>
              <a:sym typeface="Century Gothic"/>
            </a:endParaRPr>
          </a:p>
          <a:p>
            <a:pPr indent="0" lvl="0" marL="0" rtl="0" algn="ctr">
              <a:lnSpc>
                <a:spcPct val="150000"/>
              </a:lnSpc>
              <a:spcBef>
                <a:spcPts val="0"/>
              </a:spcBef>
              <a:spcAft>
                <a:spcPts val="0"/>
              </a:spcAft>
              <a:buNone/>
            </a:pPr>
            <a:r>
              <a:rPr lang="en-US" sz="1500">
                <a:solidFill>
                  <a:schemeClr val="dk1"/>
                </a:solidFill>
                <a:latin typeface="Century Gothic"/>
                <a:ea typeface="Century Gothic"/>
                <a:cs typeface="Century Gothic"/>
                <a:sym typeface="Century Gothic"/>
              </a:rPr>
              <a:t>University of Central Florida- Cocoa, Daytona, Orlando </a:t>
            </a:r>
            <a:endParaRPr sz="1500">
              <a:solidFill>
                <a:schemeClr val="dk1"/>
              </a:solidFill>
              <a:latin typeface="Century Gothic"/>
              <a:ea typeface="Century Gothic"/>
              <a:cs typeface="Century Gothic"/>
              <a:sym typeface="Century Gothic"/>
            </a:endParaRPr>
          </a:p>
          <a:p>
            <a:pPr indent="0" lvl="0" marL="0" rtl="0" algn="ctr">
              <a:lnSpc>
                <a:spcPct val="150000"/>
              </a:lnSpc>
              <a:spcBef>
                <a:spcPts val="0"/>
              </a:spcBef>
              <a:spcAft>
                <a:spcPts val="0"/>
              </a:spcAft>
              <a:buNone/>
            </a:pPr>
            <a:r>
              <a:rPr lang="en-US" sz="1500">
                <a:solidFill>
                  <a:schemeClr val="dk1"/>
                </a:solidFill>
                <a:latin typeface="Century Gothic"/>
                <a:ea typeface="Century Gothic"/>
                <a:cs typeface="Century Gothic"/>
                <a:sym typeface="Century Gothic"/>
              </a:rPr>
              <a:t>Valencia College</a:t>
            </a:r>
            <a:endParaRPr sz="1500">
              <a:latin typeface="Century Gothic"/>
              <a:ea typeface="Century Gothic"/>
              <a:cs typeface="Century Gothic"/>
              <a:sym typeface="Century Gothic"/>
            </a:endParaRPr>
          </a:p>
        </p:txBody>
      </p:sp>
      <p:sp>
        <p:nvSpPr>
          <p:cNvPr id="353" name="Google Shape;353;g13967d6f1da_0_88"/>
          <p:cNvSpPr txBox="1"/>
          <p:nvPr/>
        </p:nvSpPr>
        <p:spPr>
          <a:xfrm>
            <a:off x="1989400" y="380800"/>
            <a:ext cx="77739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800">
                <a:latin typeface="Century Gothic"/>
                <a:ea typeface="Century Gothic"/>
                <a:cs typeface="Century Gothic"/>
                <a:sym typeface="Century Gothic"/>
              </a:rPr>
              <a:t>What Region Are You?</a:t>
            </a:r>
            <a:endParaRPr b="1" sz="4800">
              <a:latin typeface="Century Gothic"/>
              <a:ea typeface="Century Gothic"/>
              <a:cs typeface="Century Gothic"/>
              <a:sym typeface="Century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27"/>
          <p:cNvSpPr txBox="1"/>
          <p:nvPr/>
        </p:nvSpPr>
        <p:spPr>
          <a:xfrm>
            <a:off x="736975" y="1581900"/>
            <a:ext cx="4572000" cy="45720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Clr>
                <a:schemeClr val="dk1"/>
              </a:buClr>
              <a:buSzPts val="275"/>
              <a:buFont typeface="Arial"/>
              <a:buNone/>
            </a:pPr>
            <a:r>
              <a:rPr b="1" lang="en-US" sz="1500" u="sng">
                <a:solidFill>
                  <a:schemeClr val="dk1"/>
                </a:solidFill>
                <a:latin typeface="Century Gothic"/>
                <a:ea typeface="Century Gothic"/>
                <a:cs typeface="Century Gothic"/>
                <a:sym typeface="Century Gothic"/>
              </a:rPr>
              <a:t>REGION 4</a:t>
            </a:r>
            <a:endParaRPr b="1" sz="1500" u="sng">
              <a:solidFill>
                <a:schemeClr val="dk1"/>
              </a:solidFill>
              <a:latin typeface="Century Gothic"/>
              <a:ea typeface="Century Gothic"/>
              <a:cs typeface="Century Gothic"/>
              <a:sym typeface="Century Gothic"/>
            </a:endParaRPr>
          </a:p>
          <a:p>
            <a:pPr indent="0" lvl="0" marL="0" marR="0" rtl="0" algn="ctr">
              <a:lnSpc>
                <a:spcPct val="150000"/>
              </a:lnSpc>
              <a:spcBef>
                <a:spcPts val="0"/>
              </a:spcBef>
              <a:spcAft>
                <a:spcPts val="0"/>
              </a:spcAft>
              <a:buClr>
                <a:schemeClr val="dk1"/>
              </a:buClr>
              <a:buSzPts val="275"/>
              <a:buFont typeface="Arial"/>
              <a:buNone/>
            </a:pPr>
            <a:r>
              <a:rPr lang="en-US" sz="1500">
                <a:solidFill>
                  <a:schemeClr val="dk1"/>
                </a:solidFill>
                <a:latin typeface="Century Gothic"/>
                <a:ea typeface="Century Gothic"/>
                <a:cs typeface="Century Gothic"/>
                <a:sym typeface="Century Gothic"/>
              </a:rPr>
              <a:t>Florida Southern College</a:t>
            </a:r>
            <a:endParaRPr sz="1500">
              <a:solidFill>
                <a:schemeClr val="dk1"/>
              </a:solidFill>
              <a:latin typeface="Century Gothic"/>
              <a:ea typeface="Century Gothic"/>
              <a:cs typeface="Century Gothic"/>
              <a:sym typeface="Century Gothic"/>
            </a:endParaRPr>
          </a:p>
          <a:p>
            <a:pPr indent="0" lvl="0" marL="0" marR="0" rtl="0" algn="ctr">
              <a:lnSpc>
                <a:spcPct val="150000"/>
              </a:lnSpc>
              <a:spcBef>
                <a:spcPts val="0"/>
              </a:spcBef>
              <a:spcAft>
                <a:spcPts val="0"/>
              </a:spcAft>
              <a:buClr>
                <a:schemeClr val="dk1"/>
              </a:buClr>
              <a:buSzPts val="275"/>
              <a:buFont typeface="Arial"/>
              <a:buNone/>
            </a:pPr>
            <a:r>
              <a:rPr lang="en-US" sz="1500">
                <a:solidFill>
                  <a:schemeClr val="dk1"/>
                </a:solidFill>
                <a:latin typeface="Century Gothic"/>
                <a:ea typeface="Century Gothic"/>
                <a:cs typeface="Century Gothic"/>
                <a:sym typeface="Century Gothic"/>
              </a:rPr>
              <a:t>Hillsborough Community College</a:t>
            </a:r>
            <a:endParaRPr sz="1500">
              <a:solidFill>
                <a:schemeClr val="dk1"/>
              </a:solidFill>
              <a:latin typeface="Century Gothic"/>
              <a:ea typeface="Century Gothic"/>
              <a:cs typeface="Century Gothic"/>
              <a:sym typeface="Century Gothic"/>
            </a:endParaRPr>
          </a:p>
          <a:p>
            <a:pPr indent="0" lvl="0" marL="0" marR="0" rtl="0" algn="ctr">
              <a:lnSpc>
                <a:spcPct val="150000"/>
              </a:lnSpc>
              <a:spcBef>
                <a:spcPts val="0"/>
              </a:spcBef>
              <a:spcAft>
                <a:spcPts val="0"/>
              </a:spcAft>
              <a:buClr>
                <a:schemeClr val="dk1"/>
              </a:buClr>
              <a:buSzPts val="275"/>
              <a:buFont typeface="Arial"/>
              <a:buNone/>
            </a:pPr>
            <a:r>
              <a:rPr lang="en-US" sz="1500">
                <a:solidFill>
                  <a:schemeClr val="dk1"/>
                </a:solidFill>
                <a:latin typeface="Century Gothic"/>
                <a:ea typeface="Century Gothic"/>
                <a:cs typeface="Century Gothic"/>
                <a:sym typeface="Century Gothic"/>
              </a:rPr>
              <a:t>Keiser University- Lakeland, Sarasota, Tampa</a:t>
            </a:r>
            <a:endParaRPr sz="1500">
              <a:solidFill>
                <a:schemeClr val="dk1"/>
              </a:solidFill>
              <a:latin typeface="Century Gothic"/>
              <a:ea typeface="Century Gothic"/>
              <a:cs typeface="Century Gothic"/>
              <a:sym typeface="Century Gothic"/>
            </a:endParaRPr>
          </a:p>
          <a:p>
            <a:pPr indent="0" lvl="0" marL="0" marR="0" rtl="0" algn="ctr">
              <a:lnSpc>
                <a:spcPct val="150000"/>
              </a:lnSpc>
              <a:spcBef>
                <a:spcPts val="0"/>
              </a:spcBef>
              <a:spcAft>
                <a:spcPts val="0"/>
              </a:spcAft>
              <a:buClr>
                <a:schemeClr val="dk1"/>
              </a:buClr>
              <a:buSzPts val="275"/>
              <a:buFont typeface="Arial"/>
              <a:buNone/>
            </a:pPr>
            <a:r>
              <a:rPr lang="en-US" sz="1500">
                <a:solidFill>
                  <a:schemeClr val="dk1"/>
                </a:solidFill>
                <a:latin typeface="Century Gothic"/>
                <a:ea typeface="Century Gothic"/>
                <a:cs typeface="Century Gothic"/>
                <a:sym typeface="Century Gothic"/>
              </a:rPr>
              <a:t>Pasco-Hernando Community College</a:t>
            </a:r>
            <a:endParaRPr sz="1500">
              <a:solidFill>
                <a:schemeClr val="dk1"/>
              </a:solidFill>
              <a:latin typeface="Century Gothic"/>
              <a:ea typeface="Century Gothic"/>
              <a:cs typeface="Century Gothic"/>
              <a:sym typeface="Century Gothic"/>
            </a:endParaRPr>
          </a:p>
          <a:p>
            <a:pPr indent="0" lvl="0" marL="0" marR="0" rtl="0" algn="ctr">
              <a:lnSpc>
                <a:spcPct val="150000"/>
              </a:lnSpc>
              <a:spcBef>
                <a:spcPts val="0"/>
              </a:spcBef>
              <a:spcAft>
                <a:spcPts val="0"/>
              </a:spcAft>
              <a:buClr>
                <a:schemeClr val="dk1"/>
              </a:buClr>
              <a:buSzPts val="275"/>
              <a:buFont typeface="Arial"/>
              <a:buNone/>
            </a:pPr>
            <a:r>
              <a:rPr lang="en-US" sz="1500">
                <a:solidFill>
                  <a:schemeClr val="dk1"/>
                </a:solidFill>
                <a:latin typeface="Century Gothic"/>
                <a:ea typeface="Century Gothic"/>
                <a:cs typeface="Century Gothic"/>
                <a:sym typeface="Century Gothic"/>
              </a:rPr>
              <a:t>Polk State College</a:t>
            </a:r>
            <a:endParaRPr sz="1500">
              <a:solidFill>
                <a:schemeClr val="dk1"/>
              </a:solidFill>
              <a:latin typeface="Century Gothic"/>
              <a:ea typeface="Century Gothic"/>
              <a:cs typeface="Century Gothic"/>
              <a:sym typeface="Century Gothic"/>
            </a:endParaRPr>
          </a:p>
          <a:p>
            <a:pPr indent="0" lvl="0" marL="0" marR="0" rtl="0" algn="ctr">
              <a:lnSpc>
                <a:spcPct val="150000"/>
              </a:lnSpc>
              <a:spcBef>
                <a:spcPts val="0"/>
              </a:spcBef>
              <a:spcAft>
                <a:spcPts val="0"/>
              </a:spcAft>
              <a:buClr>
                <a:schemeClr val="dk1"/>
              </a:buClr>
              <a:buSzPts val="275"/>
              <a:buFont typeface="Arial"/>
              <a:buNone/>
            </a:pPr>
            <a:r>
              <a:rPr lang="en-US" sz="1500">
                <a:solidFill>
                  <a:schemeClr val="dk1"/>
                </a:solidFill>
                <a:latin typeface="Century Gothic"/>
                <a:ea typeface="Century Gothic"/>
                <a:cs typeface="Century Gothic"/>
                <a:sym typeface="Century Gothic"/>
              </a:rPr>
              <a:t>Rasmussen College- New Port Richey, Tampa/Brandon </a:t>
            </a:r>
            <a:endParaRPr sz="1500">
              <a:solidFill>
                <a:schemeClr val="dk1"/>
              </a:solidFill>
              <a:latin typeface="Century Gothic"/>
              <a:ea typeface="Century Gothic"/>
              <a:cs typeface="Century Gothic"/>
              <a:sym typeface="Century Gothic"/>
            </a:endParaRPr>
          </a:p>
          <a:p>
            <a:pPr indent="0" lvl="0" marL="0" marR="0" rtl="0" algn="ctr">
              <a:lnSpc>
                <a:spcPct val="150000"/>
              </a:lnSpc>
              <a:spcBef>
                <a:spcPts val="0"/>
              </a:spcBef>
              <a:spcAft>
                <a:spcPts val="0"/>
              </a:spcAft>
              <a:buClr>
                <a:schemeClr val="dk1"/>
              </a:buClr>
              <a:buSzPts val="275"/>
              <a:buFont typeface="Arial"/>
              <a:buNone/>
            </a:pPr>
            <a:r>
              <a:rPr lang="en-US" sz="1500">
                <a:solidFill>
                  <a:schemeClr val="dk1"/>
                </a:solidFill>
                <a:latin typeface="Century Gothic"/>
                <a:ea typeface="Century Gothic"/>
                <a:cs typeface="Century Gothic"/>
                <a:sym typeface="Century Gothic"/>
              </a:rPr>
              <a:t>Saint Petersburg College</a:t>
            </a:r>
            <a:endParaRPr sz="1500">
              <a:solidFill>
                <a:schemeClr val="dk1"/>
              </a:solidFill>
              <a:latin typeface="Century Gothic"/>
              <a:ea typeface="Century Gothic"/>
              <a:cs typeface="Century Gothic"/>
              <a:sym typeface="Century Gothic"/>
            </a:endParaRPr>
          </a:p>
          <a:p>
            <a:pPr indent="0" lvl="0" marL="0" rtl="0" algn="ctr">
              <a:lnSpc>
                <a:spcPct val="150000"/>
              </a:lnSpc>
              <a:spcBef>
                <a:spcPts val="0"/>
              </a:spcBef>
              <a:spcAft>
                <a:spcPts val="0"/>
              </a:spcAft>
              <a:buClr>
                <a:schemeClr val="dk1"/>
              </a:buClr>
              <a:buSzPts val="275"/>
              <a:buFont typeface="Arial"/>
              <a:buNone/>
            </a:pPr>
            <a:r>
              <a:rPr lang="en-US" sz="1500">
                <a:solidFill>
                  <a:schemeClr val="dk1"/>
                </a:solidFill>
                <a:latin typeface="Century Gothic"/>
                <a:ea typeface="Century Gothic"/>
                <a:cs typeface="Century Gothic"/>
                <a:sym typeface="Century Gothic"/>
              </a:rPr>
              <a:t>South Florida State College </a:t>
            </a:r>
            <a:endParaRPr sz="1500">
              <a:solidFill>
                <a:schemeClr val="dk1"/>
              </a:solidFill>
              <a:latin typeface="Century Gothic"/>
              <a:ea typeface="Century Gothic"/>
              <a:cs typeface="Century Gothic"/>
              <a:sym typeface="Century Gothic"/>
            </a:endParaRPr>
          </a:p>
          <a:p>
            <a:pPr indent="0" lvl="0" marL="0" rtl="0" algn="ctr">
              <a:lnSpc>
                <a:spcPct val="150000"/>
              </a:lnSpc>
              <a:spcBef>
                <a:spcPts val="0"/>
              </a:spcBef>
              <a:spcAft>
                <a:spcPts val="0"/>
              </a:spcAft>
              <a:buClr>
                <a:schemeClr val="dk1"/>
              </a:buClr>
              <a:buSzPts val="275"/>
              <a:buFont typeface="Arial"/>
              <a:buNone/>
            </a:pPr>
            <a:r>
              <a:rPr lang="en-US" sz="1500">
                <a:solidFill>
                  <a:schemeClr val="dk1"/>
                </a:solidFill>
                <a:latin typeface="Century Gothic"/>
                <a:ea typeface="Century Gothic"/>
                <a:cs typeface="Century Gothic"/>
                <a:sym typeface="Century Gothic"/>
              </a:rPr>
              <a:t>South University- Tampa</a:t>
            </a:r>
            <a:endParaRPr sz="1500">
              <a:solidFill>
                <a:schemeClr val="dk1"/>
              </a:solidFill>
              <a:latin typeface="Century Gothic"/>
              <a:ea typeface="Century Gothic"/>
              <a:cs typeface="Century Gothic"/>
              <a:sym typeface="Century Gothic"/>
            </a:endParaRPr>
          </a:p>
          <a:p>
            <a:pPr indent="0" lvl="0" marL="0" rtl="0" algn="ctr">
              <a:lnSpc>
                <a:spcPct val="150000"/>
              </a:lnSpc>
              <a:spcBef>
                <a:spcPts val="0"/>
              </a:spcBef>
              <a:spcAft>
                <a:spcPts val="0"/>
              </a:spcAft>
              <a:buClr>
                <a:schemeClr val="dk1"/>
              </a:buClr>
              <a:buSzPts val="275"/>
              <a:buFont typeface="Arial"/>
              <a:buNone/>
            </a:pPr>
            <a:r>
              <a:rPr lang="en-US" sz="1500">
                <a:solidFill>
                  <a:schemeClr val="dk1"/>
                </a:solidFill>
                <a:latin typeface="Century Gothic"/>
                <a:ea typeface="Century Gothic"/>
                <a:cs typeface="Century Gothic"/>
                <a:sym typeface="Century Gothic"/>
              </a:rPr>
              <a:t>Southeastern University</a:t>
            </a:r>
            <a:endParaRPr sz="1500">
              <a:solidFill>
                <a:schemeClr val="dk1"/>
              </a:solidFill>
              <a:latin typeface="Century Gothic"/>
              <a:ea typeface="Century Gothic"/>
              <a:cs typeface="Century Gothic"/>
              <a:sym typeface="Century Gothic"/>
            </a:endParaRPr>
          </a:p>
          <a:p>
            <a:pPr indent="0" lvl="0" marL="0" rtl="0" algn="ctr">
              <a:lnSpc>
                <a:spcPct val="150000"/>
              </a:lnSpc>
              <a:spcBef>
                <a:spcPts val="0"/>
              </a:spcBef>
              <a:spcAft>
                <a:spcPts val="0"/>
              </a:spcAft>
              <a:buClr>
                <a:schemeClr val="dk1"/>
              </a:buClr>
              <a:buSzPts val="275"/>
              <a:buFont typeface="Arial"/>
              <a:buNone/>
            </a:pPr>
            <a:r>
              <a:rPr lang="en-US" sz="1500">
                <a:solidFill>
                  <a:schemeClr val="dk1"/>
                </a:solidFill>
                <a:latin typeface="Century Gothic"/>
                <a:ea typeface="Century Gothic"/>
                <a:cs typeface="Century Gothic"/>
                <a:sym typeface="Century Gothic"/>
              </a:rPr>
              <a:t>University of South Florida</a:t>
            </a:r>
            <a:endParaRPr sz="1500">
              <a:solidFill>
                <a:schemeClr val="dk1"/>
              </a:solidFill>
              <a:latin typeface="Century Gothic"/>
              <a:ea typeface="Century Gothic"/>
              <a:cs typeface="Century Gothic"/>
              <a:sym typeface="Century Gothic"/>
            </a:endParaRPr>
          </a:p>
          <a:p>
            <a:pPr indent="0" lvl="0" marL="0" rtl="0" algn="ctr">
              <a:lnSpc>
                <a:spcPct val="150000"/>
              </a:lnSpc>
              <a:spcBef>
                <a:spcPts val="0"/>
              </a:spcBef>
              <a:spcAft>
                <a:spcPts val="0"/>
              </a:spcAft>
              <a:buClr>
                <a:schemeClr val="dk1"/>
              </a:buClr>
              <a:buSzPts val="275"/>
              <a:buFont typeface="Arial"/>
              <a:buNone/>
            </a:pPr>
            <a:r>
              <a:rPr lang="en-US" sz="1500">
                <a:solidFill>
                  <a:schemeClr val="dk1"/>
                </a:solidFill>
                <a:latin typeface="Century Gothic"/>
                <a:ea typeface="Century Gothic"/>
                <a:cs typeface="Century Gothic"/>
                <a:sym typeface="Century Gothic"/>
              </a:rPr>
              <a:t>University of Tampa</a:t>
            </a:r>
            <a:endParaRPr sz="1500">
              <a:solidFill>
                <a:schemeClr val="dk1"/>
              </a:solidFill>
              <a:latin typeface="Century Gothic"/>
              <a:ea typeface="Century Gothic"/>
              <a:cs typeface="Century Gothic"/>
              <a:sym typeface="Century Gothic"/>
            </a:endParaRPr>
          </a:p>
          <a:p>
            <a:pPr indent="0" lvl="0" marL="0" rtl="0" algn="ctr">
              <a:lnSpc>
                <a:spcPct val="150000"/>
              </a:lnSpc>
              <a:spcBef>
                <a:spcPts val="0"/>
              </a:spcBef>
              <a:spcAft>
                <a:spcPts val="0"/>
              </a:spcAft>
              <a:buClr>
                <a:schemeClr val="dk1"/>
              </a:buClr>
              <a:buSzPts val="275"/>
              <a:buFont typeface="Arial"/>
              <a:buNone/>
            </a:pPr>
            <a:r>
              <a:rPr lang="en-US" sz="1500">
                <a:solidFill>
                  <a:schemeClr val="dk1"/>
                </a:solidFill>
                <a:latin typeface="Century Gothic"/>
                <a:ea typeface="Century Gothic"/>
                <a:cs typeface="Century Gothic"/>
                <a:sym typeface="Century Gothic"/>
              </a:rPr>
              <a:t>Utica College</a:t>
            </a:r>
            <a:endParaRPr sz="1500">
              <a:latin typeface="Century Gothic"/>
              <a:ea typeface="Century Gothic"/>
              <a:cs typeface="Century Gothic"/>
              <a:sym typeface="Century Gothic"/>
            </a:endParaRPr>
          </a:p>
        </p:txBody>
      </p:sp>
      <p:sp>
        <p:nvSpPr>
          <p:cNvPr id="359" name="Google Shape;359;p27"/>
          <p:cNvSpPr txBox="1"/>
          <p:nvPr/>
        </p:nvSpPr>
        <p:spPr>
          <a:xfrm>
            <a:off x="5833850" y="1581900"/>
            <a:ext cx="4572000" cy="45720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Clr>
                <a:schemeClr val="dk1"/>
              </a:buClr>
              <a:buSzPts val="275"/>
              <a:buFont typeface="Arial"/>
              <a:buNone/>
            </a:pPr>
            <a:r>
              <a:rPr b="1" lang="en-US" sz="1500" u="sng">
                <a:solidFill>
                  <a:schemeClr val="dk1"/>
                </a:solidFill>
                <a:latin typeface="Century Gothic"/>
                <a:ea typeface="Century Gothic"/>
                <a:cs typeface="Century Gothic"/>
                <a:sym typeface="Century Gothic"/>
              </a:rPr>
              <a:t>REGION 5</a:t>
            </a:r>
            <a:endParaRPr b="1" sz="1500" u="sng">
              <a:solidFill>
                <a:schemeClr val="dk1"/>
              </a:solidFill>
              <a:latin typeface="Century Gothic"/>
              <a:ea typeface="Century Gothic"/>
              <a:cs typeface="Century Gothic"/>
              <a:sym typeface="Century Gothic"/>
            </a:endParaRPr>
          </a:p>
          <a:p>
            <a:pPr indent="0" lvl="0" marL="0" rtl="0" algn="ctr">
              <a:lnSpc>
                <a:spcPct val="150000"/>
              </a:lnSpc>
              <a:spcBef>
                <a:spcPts val="0"/>
              </a:spcBef>
              <a:spcAft>
                <a:spcPts val="0"/>
              </a:spcAft>
              <a:buClr>
                <a:schemeClr val="dk1"/>
              </a:buClr>
              <a:buSzPts val="275"/>
              <a:buFont typeface="Arial"/>
              <a:buNone/>
            </a:pPr>
            <a:r>
              <a:rPr lang="en-US" sz="1500">
                <a:solidFill>
                  <a:schemeClr val="dk1"/>
                </a:solidFill>
                <a:latin typeface="Century Gothic"/>
                <a:ea typeface="Century Gothic"/>
                <a:cs typeface="Century Gothic"/>
                <a:sym typeface="Century Gothic"/>
              </a:rPr>
              <a:t>Broward College</a:t>
            </a:r>
            <a:endParaRPr sz="1500">
              <a:solidFill>
                <a:schemeClr val="dk1"/>
              </a:solidFill>
              <a:latin typeface="Century Gothic"/>
              <a:ea typeface="Century Gothic"/>
              <a:cs typeface="Century Gothic"/>
              <a:sym typeface="Century Gothic"/>
            </a:endParaRPr>
          </a:p>
          <a:p>
            <a:pPr indent="0" lvl="0" marL="0" rtl="0" algn="ctr">
              <a:lnSpc>
                <a:spcPct val="150000"/>
              </a:lnSpc>
              <a:spcBef>
                <a:spcPts val="0"/>
              </a:spcBef>
              <a:spcAft>
                <a:spcPts val="0"/>
              </a:spcAft>
              <a:buClr>
                <a:schemeClr val="dk1"/>
              </a:buClr>
              <a:buSzPts val="275"/>
              <a:buFont typeface="Arial"/>
              <a:buNone/>
            </a:pPr>
            <a:r>
              <a:rPr lang="en-US" sz="1500">
                <a:solidFill>
                  <a:schemeClr val="dk1"/>
                </a:solidFill>
                <a:latin typeface="Century Gothic"/>
                <a:ea typeface="Century Gothic"/>
                <a:cs typeface="Century Gothic"/>
                <a:sym typeface="Century Gothic"/>
              </a:rPr>
              <a:t>Florida Atlantic University</a:t>
            </a:r>
            <a:endParaRPr sz="1500">
              <a:solidFill>
                <a:schemeClr val="dk1"/>
              </a:solidFill>
              <a:latin typeface="Century Gothic"/>
              <a:ea typeface="Century Gothic"/>
              <a:cs typeface="Century Gothic"/>
              <a:sym typeface="Century Gothic"/>
            </a:endParaRPr>
          </a:p>
          <a:p>
            <a:pPr indent="0" lvl="0" marL="0" rtl="0" algn="ctr">
              <a:lnSpc>
                <a:spcPct val="150000"/>
              </a:lnSpc>
              <a:spcBef>
                <a:spcPts val="0"/>
              </a:spcBef>
              <a:spcAft>
                <a:spcPts val="0"/>
              </a:spcAft>
              <a:buClr>
                <a:schemeClr val="dk1"/>
              </a:buClr>
              <a:buSzPts val="275"/>
              <a:buFont typeface="Arial"/>
              <a:buNone/>
            </a:pPr>
            <a:r>
              <a:rPr lang="en-US" sz="1500">
                <a:solidFill>
                  <a:schemeClr val="dk1"/>
                </a:solidFill>
                <a:latin typeface="Century Gothic"/>
                <a:ea typeface="Century Gothic"/>
                <a:cs typeface="Century Gothic"/>
                <a:sym typeface="Century Gothic"/>
              </a:rPr>
              <a:t>Indian River State College</a:t>
            </a:r>
            <a:endParaRPr sz="1500">
              <a:solidFill>
                <a:schemeClr val="dk1"/>
              </a:solidFill>
              <a:latin typeface="Century Gothic"/>
              <a:ea typeface="Century Gothic"/>
              <a:cs typeface="Century Gothic"/>
              <a:sym typeface="Century Gothic"/>
            </a:endParaRPr>
          </a:p>
          <a:p>
            <a:pPr indent="0" lvl="0" marL="0" rtl="0" algn="ctr">
              <a:lnSpc>
                <a:spcPct val="150000"/>
              </a:lnSpc>
              <a:spcBef>
                <a:spcPts val="0"/>
              </a:spcBef>
              <a:spcAft>
                <a:spcPts val="0"/>
              </a:spcAft>
              <a:buNone/>
            </a:pPr>
            <a:r>
              <a:rPr lang="en-US" sz="1500">
                <a:solidFill>
                  <a:schemeClr val="dk1"/>
                </a:solidFill>
                <a:latin typeface="Century Gothic"/>
                <a:ea typeface="Century Gothic"/>
                <a:cs typeface="Century Gothic"/>
                <a:sym typeface="Century Gothic"/>
              </a:rPr>
              <a:t>Keiser University- Ft. Lauderdale, Port St. Lucie </a:t>
            </a:r>
            <a:endParaRPr sz="1500">
              <a:solidFill>
                <a:schemeClr val="dk1"/>
              </a:solidFill>
              <a:latin typeface="Century Gothic"/>
              <a:ea typeface="Century Gothic"/>
              <a:cs typeface="Century Gothic"/>
              <a:sym typeface="Century Gothic"/>
            </a:endParaRPr>
          </a:p>
          <a:p>
            <a:pPr indent="0" lvl="0" marL="0" rtl="0" algn="ctr">
              <a:lnSpc>
                <a:spcPct val="150000"/>
              </a:lnSpc>
              <a:spcBef>
                <a:spcPts val="0"/>
              </a:spcBef>
              <a:spcAft>
                <a:spcPts val="0"/>
              </a:spcAft>
              <a:buClr>
                <a:schemeClr val="dk1"/>
              </a:buClr>
              <a:buSzPts val="275"/>
              <a:buFont typeface="Arial"/>
              <a:buNone/>
            </a:pPr>
            <a:r>
              <a:rPr lang="en-US" sz="1500">
                <a:solidFill>
                  <a:schemeClr val="dk1"/>
                </a:solidFill>
                <a:latin typeface="Century Gothic"/>
                <a:ea typeface="Century Gothic"/>
                <a:cs typeface="Century Gothic"/>
                <a:sym typeface="Century Gothic"/>
              </a:rPr>
              <a:t>Nova Southeastern University</a:t>
            </a:r>
            <a:endParaRPr sz="1500">
              <a:solidFill>
                <a:schemeClr val="dk1"/>
              </a:solidFill>
              <a:latin typeface="Century Gothic"/>
              <a:ea typeface="Century Gothic"/>
              <a:cs typeface="Century Gothic"/>
              <a:sym typeface="Century Gothic"/>
            </a:endParaRPr>
          </a:p>
          <a:p>
            <a:pPr indent="0" lvl="0" marL="0" rtl="0" algn="ctr">
              <a:lnSpc>
                <a:spcPct val="150000"/>
              </a:lnSpc>
              <a:spcBef>
                <a:spcPts val="0"/>
              </a:spcBef>
              <a:spcAft>
                <a:spcPts val="0"/>
              </a:spcAft>
              <a:buClr>
                <a:schemeClr val="dk1"/>
              </a:buClr>
              <a:buSzPts val="275"/>
              <a:buFont typeface="Arial"/>
              <a:buNone/>
            </a:pPr>
            <a:r>
              <a:rPr lang="en-US" sz="1500">
                <a:solidFill>
                  <a:schemeClr val="dk1"/>
                </a:solidFill>
                <a:latin typeface="Century Gothic"/>
                <a:ea typeface="Century Gothic"/>
                <a:cs typeface="Century Gothic"/>
                <a:sym typeface="Century Gothic"/>
              </a:rPr>
              <a:t>Palm Beach Atlantic University</a:t>
            </a:r>
            <a:endParaRPr sz="1500">
              <a:solidFill>
                <a:schemeClr val="dk1"/>
              </a:solidFill>
              <a:latin typeface="Century Gothic"/>
              <a:ea typeface="Century Gothic"/>
              <a:cs typeface="Century Gothic"/>
              <a:sym typeface="Century Gothic"/>
            </a:endParaRPr>
          </a:p>
          <a:p>
            <a:pPr indent="0" lvl="0" marL="0" rtl="0" algn="ctr">
              <a:lnSpc>
                <a:spcPct val="150000"/>
              </a:lnSpc>
              <a:spcBef>
                <a:spcPts val="0"/>
              </a:spcBef>
              <a:spcAft>
                <a:spcPts val="0"/>
              </a:spcAft>
              <a:buClr>
                <a:schemeClr val="dk1"/>
              </a:buClr>
              <a:buSzPts val="275"/>
              <a:buFont typeface="Arial"/>
              <a:buNone/>
            </a:pPr>
            <a:r>
              <a:rPr lang="en-US" sz="1500">
                <a:solidFill>
                  <a:schemeClr val="dk1"/>
                </a:solidFill>
                <a:latin typeface="Century Gothic"/>
                <a:ea typeface="Century Gothic"/>
                <a:cs typeface="Century Gothic"/>
                <a:sym typeface="Century Gothic"/>
              </a:rPr>
              <a:t>Palm Beach State College</a:t>
            </a:r>
            <a:endParaRPr sz="1500">
              <a:solidFill>
                <a:schemeClr val="dk1"/>
              </a:solidFill>
              <a:latin typeface="Century Gothic"/>
              <a:ea typeface="Century Gothic"/>
              <a:cs typeface="Century Gothic"/>
              <a:sym typeface="Century Gothic"/>
            </a:endParaRPr>
          </a:p>
          <a:p>
            <a:pPr indent="0" lvl="0" marL="0" rtl="0" algn="ctr">
              <a:lnSpc>
                <a:spcPct val="150000"/>
              </a:lnSpc>
              <a:spcBef>
                <a:spcPts val="0"/>
              </a:spcBef>
              <a:spcAft>
                <a:spcPts val="0"/>
              </a:spcAft>
              <a:buClr>
                <a:schemeClr val="dk1"/>
              </a:buClr>
              <a:buSzPts val="275"/>
              <a:buFont typeface="Arial"/>
              <a:buNone/>
            </a:pPr>
            <a:r>
              <a:rPr lang="en-US" sz="1500">
                <a:solidFill>
                  <a:schemeClr val="dk1"/>
                </a:solidFill>
                <a:latin typeface="Century Gothic"/>
                <a:ea typeface="Century Gothic"/>
                <a:cs typeface="Century Gothic"/>
                <a:sym typeface="Century Gothic"/>
              </a:rPr>
              <a:t>South University- West Palm Beach</a:t>
            </a:r>
            <a:endParaRPr sz="15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500">
              <a:latin typeface="Century Schoolbook"/>
              <a:ea typeface="Century Schoolbook"/>
              <a:cs typeface="Century Schoolbook"/>
              <a:sym typeface="Century Schoolbook"/>
            </a:endParaRPr>
          </a:p>
        </p:txBody>
      </p:sp>
      <p:sp>
        <p:nvSpPr>
          <p:cNvPr id="360" name="Google Shape;360;p27"/>
          <p:cNvSpPr txBox="1"/>
          <p:nvPr/>
        </p:nvSpPr>
        <p:spPr>
          <a:xfrm>
            <a:off x="1989400" y="380800"/>
            <a:ext cx="7847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800">
                <a:latin typeface="Century Gothic"/>
                <a:ea typeface="Century Gothic"/>
                <a:cs typeface="Century Gothic"/>
                <a:sym typeface="Century Gothic"/>
              </a:rPr>
              <a:t>What Region Are You?</a:t>
            </a:r>
            <a:endParaRPr b="1" sz="4800">
              <a:latin typeface="Century Gothic"/>
              <a:ea typeface="Century Gothic"/>
              <a:cs typeface="Century Gothic"/>
              <a:sym typeface="Century Gothic"/>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g13967d6f1da_0_100"/>
          <p:cNvSpPr txBox="1"/>
          <p:nvPr>
            <p:ph idx="1" type="body"/>
          </p:nvPr>
        </p:nvSpPr>
        <p:spPr>
          <a:xfrm>
            <a:off x="5808500" y="2228400"/>
            <a:ext cx="3657600" cy="2743200"/>
          </a:xfrm>
          <a:prstGeom prst="rect">
            <a:avLst/>
          </a:prstGeom>
        </p:spPr>
        <p:txBody>
          <a:bodyPr anchorCtr="0" anchor="t" bIns="45700" lIns="91425" spcFirstLastPara="1" rIns="91425" wrap="square" tIns="45700">
            <a:noAutofit/>
          </a:bodyPr>
          <a:lstStyle/>
          <a:p>
            <a:pPr indent="0" lvl="0" marL="0" rtl="0" algn="ctr">
              <a:lnSpc>
                <a:spcPct val="115000"/>
              </a:lnSpc>
              <a:spcBef>
                <a:spcPts val="0"/>
              </a:spcBef>
              <a:spcAft>
                <a:spcPts val="0"/>
              </a:spcAft>
              <a:buSzPts val="275"/>
              <a:buNone/>
            </a:pPr>
            <a:r>
              <a:rPr b="1" lang="en-US" sz="1500" u="sng">
                <a:latin typeface="Century Gothic"/>
                <a:ea typeface="Century Gothic"/>
                <a:cs typeface="Century Gothic"/>
                <a:sym typeface="Century Gothic"/>
              </a:rPr>
              <a:t>REGION 7</a:t>
            </a:r>
            <a:endParaRPr b="1" sz="1500" u="sng">
              <a:latin typeface="Century Gothic"/>
              <a:ea typeface="Century Gothic"/>
              <a:cs typeface="Century Gothic"/>
              <a:sym typeface="Century Gothic"/>
            </a:endParaRPr>
          </a:p>
          <a:p>
            <a:pPr indent="0" lvl="0" marL="0" marR="0" rtl="0" algn="ctr">
              <a:lnSpc>
                <a:spcPct val="80000"/>
              </a:lnSpc>
              <a:spcBef>
                <a:spcPts val="1200"/>
              </a:spcBef>
              <a:spcAft>
                <a:spcPts val="0"/>
              </a:spcAft>
              <a:buNone/>
            </a:pPr>
            <a:r>
              <a:rPr lang="en-US" sz="1500">
                <a:latin typeface="Century Gothic"/>
                <a:ea typeface="Century Gothic"/>
                <a:cs typeface="Century Gothic"/>
                <a:sym typeface="Century Gothic"/>
              </a:rPr>
              <a:t>Florida Gulf Coast University </a:t>
            </a:r>
            <a:endParaRPr sz="1500">
              <a:latin typeface="Century Gothic"/>
              <a:ea typeface="Century Gothic"/>
              <a:cs typeface="Century Gothic"/>
              <a:sym typeface="Century Gothic"/>
            </a:endParaRPr>
          </a:p>
          <a:p>
            <a:pPr indent="0" lvl="0" marL="0" marR="0" rtl="0" algn="ctr">
              <a:lnSpc>
                <a:spcPct val="80000"/>
              </a:lnSpc>
              <a:spcBef>
                <a:spcPts val="1200"/>
              </a:spcBef>
              <a:spcAft>
                <a:spcPts val="0"/>
              </a:spcAft>
              <a:buNone/>
            </a:pPr>
            <a:r>
              <a:rPr lang="en-US" sz="1500">
                <a:latin typeface="Century Gothic"/>
                <a:ea typeface="Century Gothic"/>
                <a:cs typeface="Century Gothic"/>
                <a:sym typeface="Century Gothic"/>
              </a:rPr>
              <a:t>Florida Southwestern State College </a:t>
            </a:r>
            <a:endParaRPr sz="1500">
              <a:latin typeface="Century Gothic"/>
              <a:ea typeface="Century Gothic"/>
              <a:cs typeface="Century Gothic"/>
              <a:sym typeface="Century Gothic"/>
            </a:endParaRPr>
          </a:p>
          <a:p>
            <a:pPr indent="0" lvl="0" marL="0" marR="0" rtl="0" algn="ctr">
              <a:lnSpc>
                <a:spcPct val="80000"/>
              </a:lnSpc>
              <a:spcBef>
                <a:spcPts val="1200"/>
              </a:spcBef>
              <a:spcAft>
                <a:spcPts val="0"/>
              </a:spcAft>
              <a:buNone/>
            </a:pPr>
            <a:r>
              <a:rPr lang="en-US" sz="1500">
                <a:latin typeface="Century Gothic"/>
                <a:ea typeface="Century Gothic"/>
                <a:cs typeface="Century Gothic"/>
                <a:sym typeface="Century Gothic"/>
              </a:rPr>
              <a:t>Rasmussen College- Ft. Myers </a:t>
            </a:r>
            <a:endParaRPr sz="1500">
              <a:latin typeface="Century Gothic"/>
              <a:ea typeface="Century Gothic"/>
              <a:cs typeface="Century Gothic"/>
              <a:sym typeface="Century Gothic"/>
            </a:endParaRPr>
          </a:p>
          <a:p>
            <a:pPr indent="0" lvl="0" marL="0" marR="0" rtl="0" algn="ctr">
              <a:lnSpc>
                <a:spcPct val="80000"/>
              </a:lnSpc>
              <a:spcBef>
                <a:spcPts val="1200"/>
              </a:spcBef>
              <a:spcAft>
                <a:spcPts val="0"/>
              </a:spcAft>
              <a:buNone/>
            </a:pPr>
            <a:r>
              <a:rPr lang="en-US" sz="1500">
                <a:latin typeface="Century Gothic"/>
                <a:ea typeface="Century Gothic"/>
                <a:cs typeface="Century Gothic"/>
                <a:sym typeface="Century Gothic"/>
              </a:rPr>
              <a:t>State College of Florida</a:t>
            </a:r>
            <a:endParaRPr sz="1500">
              <a:latin typeface="Century Gothic"/>
              <a:ea typeface="Century Gothic"/>
              <a:cs typeface="Century Gothic"/>
              <a:sym typeface="Century Gothic"/>
            </a:endParaRPr>
          </a:p>
          <a:p>
            <a:pPr indent="0" lvl="0" marL="0" rtl="0" algn="ctr">
              <a:lnSpc>
                <a:spcPct val="150000"/>
              </a:lnSpc>
              <a:spcBef>
                <a:spcPts val="1200"/>
              </a:spcBef>
              <a:spcAft>
                <a:spcPts val="200"/>
              </a:spcAft>
              <a:buSzPts val="275"/>
              <a:buNone/>
            </a:pPr>
            <a:r>
              <a:t/>
            </a:r>
            <a:endParaRPr sz="1500">
              <a:latin typeface="Century Gothic"/>
              <a:ea typeface="Century Gothic"/>
              <a:cs typeface="Century Gothic"/>
              <a:sym typeface="Century Gothic"/>
            </a:endParaRPr>
          </a:p>
        </p:txBody>
      </p:sp>
      <p:sp>
        <p:nvSpPr>
          <p:cNvPr id="366" name="Google Shape;366;g13967d6f1da_0_100"/>
          <p:cNvSpPr txBox="1"/>
          <p:nvPr/>
        </p:nvSpPr>
        <p:spPr>
          <a:xfrm>
            <a:off x="1123500" y="2228400"/>
            <a:ext cx="3657600" cy="2743200"/>
          </a:xfrm>
          <a:prstGeom prst="rect">
            <a:avLst/>
          </a:prstGeom>
          <a:noFill/>
          <a:ln>
            <a:noFill/>
          </a:ln>
        </p:spPr>
        <p:txBody>
          <a:bodyPr anchorCtr="0" anchor="t" bIns="91425" lIns="91425" spcFirstLastPara="1" rIns="91425" wrap="square" tIns="91425">
            <a:noAutofit/>
          </a:bodyPr>
          <a:lstStyle/>
          <a:p>
            <a:pPr indent="0" lvl="0" marL="0" rtl="0" algn="ctr">
              <a:lnSpc>
                <a:spcPct val="80000"/>
              </a:lnSpc>
              <a:spcBef>
                <a:spcPts val="1200"/>
              </a:spcBef>
              <a:spcAft>
                <a:spcPts val="0"/>
              </a:spcAft>
              <a:buNone/>
            </a:pPr>
            <a:r>
              <a:rPr b="1" lang="en-US" sz="1500" u="sng">
                <a:solidFill>
                  <a:schemeClr val="dk1"/>
                </a:solidFill>
                <a:latin typeface="Century Gothic"/>
                <a:ea typeface="Century Gothic"/>
                <a:cs typeface="Century Gothic"/>
                <a:sym typeface="Century Gothic"/>
              </a:rPr>
              <a:t>REGION 6</a:t>
            </a:r>
            <a:endParaRPr b="1" sz="1500" u="sng">
              <a:solidFill>
                <a:schemeClr val="dk1"/>
              </a:solidFill>
              <a:latin typeface="Century Gothic"/>
              <a:ea typeface="Century Gothic"/>
              <a:cs typeface="Century Gothic"/>
              <a:sym typeface="Century Gothic"/>
            </a:endParaRPr>
          </a:p>
          <a:p>
            <a:pPr indent="0" lvl="0" marL="0" rtl="0" algn="ctr">
              <a:lnSpc>
                <a:spcPct val="80000"/>
              </a:lnSpc>
              <a:spcBef>
                <a:spcPts val="1200"/>
              </a:spcBef>
              <a:spcAft>
                <a:spcPts val="0"/>
              </a:spcAft>
              <a:buNone/>
            </a:pPr>
            <a:r>
              <a:rPr lang="en-US" sz="1500">
                <a:solidFill>
                  <a:schemeClr val="dk1"/>
                </a:solidFill>
                <a:latin typeface="Century Gothic"/>
                <a:ea typeface="Century Gothic"/>
                <a:cs typeface="Century Gothic"/>
                <a:sym typeface="Century Gothic"/>
              </a:rPr>
              <a:t>Barry University</a:t>
            </a:r>
            <a:endParaRPr sz="1500">
              <a:solidFill>
                <a:schemeClr val="dk1"/>
              </a:solidFill>
              <a:latin typeface="Century Gothic"/>
              <a:ea typeface="Century Gothic"/>
              <a:cs typeface="Century Gothic"/>
              <a:sym typeface="Century Gothic"/>
            </a:endParaRPr>
          </a:p>
          <a:p>
            <a:pPr indent="0" lvl="0" marL="0" rtl="0" algn="ctr">
              <a:lnSpc>
                <a:spcPct val="80000"/>
              </a:lnSpc>
              <a:spcBef>
                <a:spcPts val="1200"/>
              </a:spcBef>
              <a:spcAft>
                <a:spcPts val="0"/>
              </a:spcAft>
              <a:buNone/>
            </a:pPr>
            <a:r>
              <a:rPr lang="en-US" sz="1500">
                <a:solidFill>
                  <a:schemeClr val="dk1"/>
                </a:solidFill>
                <a:latin typeface="Century Gothic"/>
                <a:ea typeface="Century Gothic"/>
                <a:cs typeface="Century Gothic"/>
                <a:sym typeface="Century Gothic"/>
              </a:rPr>
              <a:t>Florida International University </a:t>
            </a:r>
            <a:endParaRPr sz="1500">
              <a:solidFill>
                <a:schemeClr val="dk1"/>
              </a:solidFill>
              <a:latin typeface="Century Gothic"/>
              <a:ea typeface="Century Gothic"/>
              <a:cs typeface="Century Gothic"/>
              <a:sym typeface="Century Gothic"/>
            </a:endParaRPr>
          </a:p>
          <a:p>
            <a:pPr indent="0" lvl="0" marL="0" rtl="0" algn="ctr">
              <a:lnSpc>
                <a:spcPct val="80000"/>
              </a:lnSpc>
              <a:spcBef>
                <a:spcPts val="1200"/>
              </a:spcBef>
              <a:spcAft>
                <a:spcPts val="0"/>
              </a:spcAft>
              <a:buNone/>
            </a:pPr>
            <a:r>
              <a:rPr lang="en-US" sz="1500">
                <a:solidFill>
                  <a:schemeClr val="dk1"/>
                </a:solidFill>
                <a:latin typeface="Century Gothic"/>
                <a:ea typeface="Century Gothic"/>
                <a:cs typeface="Century Gothic"/>
                <a:sym typeface="Century Gothic"/>
              </a:rPr>
              <a:t>Florida Keys Community College </a:t>
            </a:r>
            <a:endParaRPr sz="1500">
              <a:solidFill>
                <a:schemeClr val="dk1"/>
              </a:solidFill>
              <a:latin typeface="Century Gothic"/>
              <a:ea typeface="Century Gothic"/>
              <a:cs typeface="Century Gothic"/>
              <a:sym typeface="Century Gothic"/>
            </a:endParaRPr>
          </a:p>
          <a:p>
            <a:pPr indent="0" lvl="0" marL="0" rtl="0" algn="ctr">
              <a:lnSpc>
                <a:spcPct val="80000"/>
              </a:lnSpc>
              <a:spcBef>
                <a:spcPts val="1200"/>
              </a:spcBef>
              <a:spcAft>
                <a:spcPts val="0"/>
              </a:spcAft>
              <a:buNone/>
            </a:pPr>
            <a:r>
              <a:rPr lang="en-US" sz="1500">
                <a:solidFill>
                  <a:schemeClr val="dk1"/>
                </a:solidFill>
                <a:latin typeface="Century Gothic"/>
                <a:ea typeface="Century Gothic"/>
                <a:cs typeface="Century Gothic"/>
                <a:sym typeface="Century Gothic"/>
              </a:rPr>
              <a:t>Miami Dade College</a:t>
            </a:r>
            <a:endParaRPr sz="1500">
              <a:solidFill>
                <a:schemeClr val="dk1"/>
              </a:solidFill>
              <a:latin typeface="Century Gothic"/>
              <a:ea typeface="Century Gothic"/>
              <a:cs typeface="Century Gothic"/>
              <a:sym typeface="Century Gothic"/>
            </a:endParaRPr>
          </a:p>
          <a:p>
            <a:pPr indent="0" lvl="0" marL="0" rtl="0" algn="ctr">
              <a:lnSpc>
                <a:spcPct val="80000"/>
              </a:lnSpc>
              <a:spcBef>
                <a:spcPts val="1200"/>
              </a:spcBef>
              <a:spcAft>
                <a:spcPts val="0"/>
              </a:spcAft>
              <a:buNone/>
            </a:pPr>
            <a:r>
              <a:rPr lang="en-US" sz="1500">
                <a:solidFill>
                  <a:schemeClr val="dk1"/>
                </a:solidFill>
                <a:latin typeface="Century Gothic"/>
                <a:ea typeface="Century Gothic"/>
                <a:cs typeface="Century Gothic"/>
                <a:sym typeface="Century Gothic"/>
              </a:rPr>
              <a:t>University of Miami</a:t>
            </a:r>
            <a:endParaRPr sz="1500">
              <a:solidFill>
                <a:schemeClr val="dk1"/>
              </a:solidFill>
              <a:latin typeface="Century Gothic"/>
              <a:ea typeface="Century Gothic"/>
              <a:cs typeface="Century Gothic"/>
              <a:sym typeface="Century Gothic"/>
            </a:endParaRPr>
          </a:p>
          <a:p>
            <a:pPr indent="0" lvl="0" marL="0" rtl="0" algn="ctr">
              <a:lnSpc>
                <a:spcPct val="80000"/>
              </a:lnSpc>
              <a:spcBef>
                <a:spcPts val="1200"/>
              </a:spcBef>
              <a:spcAft>
                <a:spcPts val="1200"/>
              </a:spcAft>
              <a:buNone/>
            </a:pPr>
            <a:r>
              <a:rPr lang="en-US" sz="1500">
                <a:solidFill>
                  <a:schemeClr val="dk1"/>
                </a:solidFill>
                <a:latin typeface="Century Gothic"/>
                <a:ea typeface="Century Gothic"/>
                <a:cs typeface="Century Gothic"/>
                <a:sym typeface="Century Gothic"/>
              </a:rPr>
              <a:t>West Coast University</a:t>
            </a:r>
            <a:endParaRPr sz="1500">
              <a:latin typeface="Century Gothic"/>
              <a:ea typeface="Century Gothic"/>
              <a:cs typeface="Century Gothic"/>
              <a:sym typeface="Century Gothic"/>
            </a:endParaRPr>
          </a:p>
        </p:txBody>
      </p:sp>
      <p:sp>
        <p:nvSpPr>
          <p:cNvPr id="367" name="Google Shape;367;g13967d6f1da_0_100"/>
          <p:cNvSpPr txBox="1"/>
          <p:nvPr/>
        </p:nvSpPr>
        <p:spPr>
          <a:xfrm>
            <a:off x="1745275" y="478425"/>
            <a:ext cx="79326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800">
                <a:latin typeface="Century Gothic"/>
                <a:ea typeface="Century Gothic"/>
                <a:cs typeface="Century Gothic"/>
                <a:sym typeface="Century Gothic"/>
              </a:rPr>
              <a:t>What Region Are You?</a:t>
            </a:r>
            <a:endParaRPr b="1" sz="4800">
              <a:latin typeface="Century Gothic"/>
              <a:ea typeface="Century Gothic"/>
              <a:cs typeface="Century Gothic"/>
              <a:sym typeface="Century Gothic"/>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g155853b8843_0_252"/>
          <p:cNvSpPr txBox="1"/>
          <p:nvPr>
            <p:ph type="title"/>
          </p:nvPr>
        </p:nvSpPr>
        <p:spPr>
          <a:xfrm>
            <a:off x="545687" y="-76375"/>
            <a:ext cx="9691800" cy="13257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b="1" lang="en-US">
                <a:latin typeface="Century Gothic"/>
                <a:ea typeface="Century Gothic"/>
                <a:cs typeface="Century Gothic"/>
                <a:sym typeface="Century Gothic"/>
              </a:rPr>
              <a:t>Who Can Run?</a:t>
            </a:r>
            <a:endParaRPr b="1">
              <a:latin typeface="Century Gothic"/>
              <a:ea typeface="Century Gothic"/>
              <a:cs typeface="Century Gothic"/>
              <a:sym typeface="Century Gothic"/>
            </a:endParaRPr>
          </a:p>
        </p:txBody>
      </p:sp>
      <p:sp>
        <p:nvSpPr>
          <p:cNvPr id="374" name="Google Shape;374;g155853b8843_0_252"/>
          <p:cNvSpPr txBox="1"/>
          <p:nvPr>
            <p:ph idx="1" type="body"/>
          </p:nvPr>
        </p:nvSpPr>
        <p:spPr>
          <a:xfrm>
            <a:off x="491750" y="1249325"/>
            <a:ext cx="10180800" cy="5276400"/>
          </a:xfrm>
          <a:prstGeom prst="rect">
            <a:avLst/>
          </a:prstGeom>
        </p:spPr>
        <p:txBody>
          <a:bodyPr anchorCtr="0" anchor="t" bIns="45700" lIns="91425" spcFirstLastPara="1" rIns="91425" wrap="square" tIns="45700">
            <a:noAutofit/>
          </a:bodyPr>
          <a:lstStyle/>
          <a:p>
            <a:pPr indent="0" lvl="0" marL="0" rtl="0" algn="l">
              <a:lnSpc>
                <a:spcPct val="115000"/>
              </a:lnSpc>
              <a:spcBef>
                <a:spcPts val="1400"/>
              </a:spcBef>
              <a:spcAft>
                <a:spcPts val="0"/>
              </a:spcAft>
              <a:buNone/>
            </a:pPr>
            <a:r>
              <a:rPr b="1" lang="en-US" sz="2100">
                <a:latin typeface="Century Gothic"/>
                <a:ea typeface="Century Gothic"/>
                <a:cs typeface="Century Gothic"/>
                <a:sym typeface="Century Gothic"/>
              </a:rPr>
              <a:t>Any member of FNSA who has been nominated shall be eligible to be a candidate for office, subject to the requirements of the following:</a:t>
            </a:r>
            <a:endParaRPr b="1" sz="2100">
              <a:latin typeface="Century Gothic"/>
              <a:ea typeface="Century Gothic"/>
              <a:cs typeface="Century Gothic"/>
              <a:sym typeface="Century Gothic"/>
            </a:endParaRPr>
          </a:p>
          <a:p>
            <a:pPr indent="-361950" lvl="0" marL="457200" rtl="0" algn="l">
              <a:lnSpc>
                <a:spcPct val="115000"/>
              </a:lnSpc>
              <a:spcBef>
                <a:spcPts val="1400"/>
              </a:spcBef>
              <a:spcAft>
                <a:spcPts val="0"/>
              </a:spcAft>
              <a:buSzPts val="2100"/>
              <a:buFont typeface="Century Gothic"/>
              <a:buChar char="●"/>
            </a:pPr>
            <a:r>
              <a:rPr lang="en-US" sz="2100">
                <a:latin typeface="Century Gothic"/>
                <a:ea typeface="Century Gothic"/>
                <a:cs typeface="Century Gothic"/>
                <a:sym typeface="Century Gothic"/>
              </a:rPr>
              <a:t>Candidates shall be in good standing with FNSA. </a:t>
            </a:r>
            <a:endParaRPr sz="2100">
              <a:latin typeface="Century Gothic"/>
              <a:ea typeface="Century Gothic"/>
              <a:cs typeface="Century Gothic"/>
              <a:sym typeface="Century Gothic"/>
            </a:endParaRPr>
          </a:p>
          <a:p>
            <a:pPr indent="-361950" lvl="0" marL="457200" rtl="0" algn="l">
              <a:lnSpc>
                <a:spcPct val="115000"/>
              </a:lnSpc>
              <a:spcBef>
                <a:spcPts val="0"/>
              </a:spcBef>
              <a:spcAft>
                <a:spcPts val="0"/>
              </a:spcAft>
              <a:buSzPts val="2100"/>
              <a:buChar char="●"/>
            </a:pPr>
            <a:r>
              <a:rPr lang="en-US" sz="2100">
                <a:latin typeface="Century Gothic"/>
                <a:ea typeface="Century Gothic"/>
                <a:cs typeface="Century Gothic"/>
                <a:sym typeface="Century Gothic"/>
              </a:rPr>
              <a:t>Candidates must present a completed application for nomination to the Committee on Nominations and Elections by </a:t>
            </a:r>
            <a:r>
              <a:rPr b="1" lang="en-US" sz="2100">
                <a:solidFill>
                  <a:srgbClr val="FF0000"/>
                </a:solidFill>
                <a:latin typeface="Century Gothic"/>
                <a:ea typeface="Century Gothic"/>
                <a:cs typeface="Century Gothic"/>
                <a:sym typeface="Century Gothic"/>
              </a:rPr>
              <a:t>October 6th, 2023</a:t>
            </a:r>
            <a:r>
              <a:rPr b="1" lang="en-US" sz="2100">
                <a:latin typeface="Century Gothic"/>
                <a:ea typeface="Century Gothic"/>
                <a:cs typeface="Century Gothic"/>
                <a:sym typeface="Century Gothic"/>
              </a:rPr>
              <a:t>.</a:t>
            </a:r>
            <a:r>
              <a:rPr lang="en-US" sz="2100">
                <a:latin typeface="Century Gothic"/>
                <a:ea typeface="Century Gothic"/>
                <a:cs typeface="Century Gothic"/>
                <a:sym typeface="Century Gothic"/>
              </a:rPr>
              <a:t> </a:t>
            </a:r>
            <a:endParaRPr sz="2100">
              <a:latin typeface="Century Gothic"/>
              <a:ea typeface="Century Gothic"/>
              <a:cs typeface="Century Gothic"/>
              <a:sym typeface="Century Gothic"/>
            </a:endParaRPr>
          </a:p>
          <a:p>
            <a:pPr indent="-361950" lvl="0" marL="457200" rtl="0" algn="l">
              <a:lnSpc>
                <a:spcPct val="115000"/>
              </a:lnSpc>
              <a:spcBef>
                <a:spcPts val="0"/>
              </a:spcBef>
              <a:spcAft>
                <a:spcPts val="0"/>
              </a:spcAft>
              <a:buSzPts val="2100"/>
              <a:buFont typeface="Century Gothic"/>
              <a:buChar char="●"/>
            </a:pPr>
            <a:r>
              <a:rPr lang="en-US" sz="2100">
                <a:latin typeface="Century Gothic"/>
                <a:ea typeface="Century Gothic"/>
                <a:cs typeface="Century Gothic"/>
                <a:sym typeface="Century Gothic"/>
              </a:rPr>
              <a:t>Candidates must have written recommendation from their Dean or Director of Nursing or other appropriate faculty, that they are in good academic standing and that they have their support to run for office.</a:t>
            </a:r>
            <a:endParaRPr sz="2100">
              <a:latin typeface="Century Gothic"/>
              <a:ea typeface="Century Gothic"/>
              <a:cs typeface="Century Gothic"/>
              <a:sym typeface="Century Gothic"/>
            </a:endParaRPr>
          </a:p>
          <a:p>
            <a:pPr indent="-361950" lvl="0" marL="457200" rtl="0" algn="l">
              <a:lnSpc>
                <a:spcPct val="115000"/>
              </a:lnSpc>
              <a:spcBef>
                <a:spcPts val="0"/>
              </a:spcBef>
              <a:spcAft>
                <a:spcPts val="0"/>
              </a:spcAft>
              <a:buSzPts val="2100"/>
              <a:buFont typeface="Century Gothic"/>
              <a:buChar char="●"/>
            </a:pPr>
            <a:r>
              <a:rPr lang="en-US" sz="2100">
                <a:latin typeface="Century Gothic"/>
                <a:ea typeface="Century Gothic"/>
                <a:cs typeface="Century Gothic"/>
                <a:sym typeface="Century Gothic"/>
              </a:rPr>
              <a:t>For the offices of </a:t>
            </a:r>
            <a:r>
              <a:rPr lang="en-US" sz="2100" u="sng">
                <a:latin typeface="Century Gothic"/>
                <a:ea typeface="Century Gothic"/>
                <a:cs typeface="Century Gothic"/>
                <a:sym typeface="Century Gothic"/>
              </a:rPr>
              <a:t>President, 1st Vice-President, and 2nd Vice-President</a:t>
            </a:r>
            <a:r>
              <a:rPr lang="en-US" sz="2100">
                <a:latin typeface="Century Gothic"/>
                <a:ea typeface="Century Gothic"/>
                <a:cs typeface="Century Gothic"/>
                <a:sym typeface="Century Gothic"/>
              </a:rPr>
              <a:t> the candidate must meet a ​minimum of one or more​ of the following: </a:t>
            </a:r>
            <a:endParaRPr sz="2100">
              <a:latin typeface="Century Gothic"/>
              <a:ea typeface="Century Gothic"/>
              <a:cs typeface="Century Gothic"/>
              <a:sym typeface="Century Gothic"/>
            </a:endParaRPr>
          </a:p>
          <a:p>
            <a:pPr indent="-361950" lvl="1" marL="914400" rtl="0" algn="l">
              <a:lnSpc>
                <a:spcPct val="115000"/>
              </a:lnSpc>
              <a:spcBef>
                <a:spcPts val="0"/>
              </a:spcBef>
              <a:spcAft>
                <a:spcPts val="0"/>
              </a:spcAft>
              <a:buSzPts val="2100"/>
              <a:buFont typeface="Century Gothic"/>
              <a:buChar char="○"/>
            </a:pPr>
            <a:r>
              <a:rPr lang="en-US" sz="2100">
                <a:latin typeface="Century Gothic"/>
                <a:ea typeface="Century Gothic"/>
                <a:cs typeface="Century Gothic"/>
                <a:sym typeface="Century Gothic"/>
              </a:rPr>
              <a:t>Have been a member of FNSA for at least one (1) year. </a:t>
            </a:r>
            <a:endParaRPr sz="2100">
              <a:latin typeface="Century Gothic"/>
              <a:ea typeface="Century Gothic"/>
              <a:cs typeface="Century Gothic"/>
              <a:sym typeface="Century Gothic"/>
            </a:endParaRPr>
          </a:p>
          <a:p>
            <a:pPr indent="-361950" lvl="1" marL="914400" rtl="0" algn="l">
              <a:lnSpc>
                <a:spcPct val="115000"/>
              </a:lnSpc>
              <a:spcBef>
                <a:spcPts val="0"/>
              </a:spcBef>
              <a:spcAft>
                <a:spcPts val="0"/>
              </a:spcAft>
              <a:buSzPts val="2100"/>
              <a:buFont typeface="Century Gothic"/>
              <a:buChar char="○"/>
            </a:pPr>
            <a:r>
              <a:rPr lang="en-US" sz="2100">
                <a:latin typeface="Century Gothic"/>
                <a:ea typeface="Century Gothic"/>
                <a:cs typeface="Century Gothic"/>
                <a:sym typeface="Century Gothic"/>
              </a:rPr>
              <a:t>Have held office previously on the local, state, or national level. </a:t>
            </a:r>
            <a:endParaRPr sz="2100">
              <a:latin typeface="Century Gothic"/>
              <a:ea typeface="Century Gothic"/>
              <a:cs typeface="Century Gothic"/>
              <a:sym typeface="Century Gothic"/>
            </a:endParaRPr>
          </a:p>
          <a:p>
            <a:pPr indent="-361950" lvl="1" marL="914400" rtl="0" algn="l">
              <a:lnSpc>
                <a:spcPct val="115000"/>
              </a:lnSpc>
              <a:spcBef>
                <a:spcPts val="0"/>
              </a:spcBef>
              <a:spcAft>
                <a:spcPts val="0"/>
              </a:spcAft>
              <a:buSzPts val="2100"/>
              <a:buFont typeface="Century Gothic"/>
              <a:buChar char="○"/>
            </a:pPr>
            <a:r>
              <a:rPr lang="en-US" sz="2100">
                <a:latin typeface="Century Gothic"/>
                <a:ea typeface="Century Gothic"/>
                <a:cs typeface="Century Gothic"/>
                <a:sym typeface="Century Gothic"/>
              </a:rPr>
              <a:t>Have attended at least one (1) State or National Convention previous to the one (1) in which the nominee seeks to appear on the ballot. </a:t>
            </a:r>
            <a:endParaRPr sz="2100">
              <a:latin typeface="Century Gothic"/>
              <a:ea typeface="Century Gothic"/>
              <a:cs typeface="Century Gothic"/>
              <a:sym typeface="Century Gothic"/>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20"/>
          <p:cNvSpPr txBox="1"/>
          <p:nvPr>
            <p:ph type="title"/>
          </p:nvPr>
        </p:nvSpPr>
        <p:spPr>
          <a:xfrm>
            <a:off x="2706672" y="287325"/>
            <a:ext cx="7474200" cy="1157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6000"/>
              <a:buFont typeface="Georgia"/>
              <a:buNone/>
            </a:pPr>
            <a:r>
              <a:rPr b="1" i="0" lang="en-US" sz="6000" u="none">
                <a:solidFill>
                  <a:schemeClr val="dk1"/>
                </a:solidFill>
                <a:latin typeface="Century Gothic"/>
                <a:ea typeface="Century Gothic"/>
                <a:cs typeface="Century Gothic"/>
                <a:sym typeface="Century Gothic"/>
              </a:rPr>
              <a:t>When to</a:t>
            </a:r>
            <a:r>
              <a:rPr b="1" lang="en-US" sz="6000">
                <a:latin typeface="Century Gothic"/>
                <a:ea typeface="Century Gothic"/>
                <a:cs typeface="Century Gothic"/>
                <a:sym typeface="Century Gothic"/>
              </a:rPr>
              <a:t> </a:t>
            </a:r>
            <a:r>
              <a:rPr b="1" i="0" lang="en-US" sz="6000" u="none">
                <a:solidFill>
                  <a:schemeClr val="dk1"/>
                </a:solidFill>
                <a:latin typeface="Century Gothic"/>
                <a:ea typeface="Century Gothic"/>
                <a:cs typeface="Century Gothic"/>
                <a:sym typeface="Century Gothic"/>
              </a:rPr>
              <a:t>apply:</a:t>
            </a:r>
            <a:endParaRPr>
              <a:latin typeface="Century Gothic"/>
              <a:ea typeface="Century Gothic"/>
              <a:cs typeface="Century Gothic"/>
              <a:sym typeface="Century Gothic"/>
            </a:endParaRPr>
          </a:p>
        </p:txBody>
      </p:sp>
      <p:sp>
        <p:nvSpPr>
          <p:cNvPr id="380" name="Google Shape;380;p20"/>
          <p:cNvSpPr txBox="1"/>
          <p:nvPr>
            <p:ph idx="1" type="body"/>
          </p:nvPr>
        </p:nvSpPr>
        <p:spPr>
          <a:xfrm>
            <a:off x="673088" y="1797700"/>
            <a:ext cx="10172700" cy="3936900"/>
          </a:xfrm>
          <a:prstGeom prst="rect">
            <a:avLst/>
          </a:prstGeom>
          <a:noFill/>
          <a:ln>
            <a:noFill/>
          </a:ln>
        </p:spPr>
        <p:txBody>
          <a:bodyPr anchorCtr="0" anchor="t" bIns="45700" lIns="91425" spcFirstLastPara="1" rIns="91425" wrap="square" tIns="45700">
            <a:normAutofit lnSpcReduction="20000"/>
          </a:bodyPr>
          <a:lstStyle/>
          <a:p>
            <a:pPr indent="0" lvl="0" marL="0" marR="0" rtl="0" algn="ctr">
              <a:lnSpc>
                <a:spcPct val="95000"/>
              </a:lnSpc>
              <a:spcBef>
                <a:spcPts val="0"/>
              </a:spcBef>
              <a:spcAft>
                <a:spcPts val="0"/>
              </a:spcAft>
              <a:buClr>
                <a:schemeClr val="accent1"/>
              </a:buClr>
              <a:buSzPts val="2560"/>
              <a:buFont typeface="Arial"/>
              <a:buNone/>
            </a:pPr>
            <a:r>
              <a:rPr i="0" lang="en-US" sz="3200" u="none">
                <a:solidFill>
                  <a:schemeClr val="dk1"/>
                </a:solidFill>
                <a:latin typeface="Century Gothic"/>
                <a:ea typeface="Century Gothic"/>
                <a:cs typeface="Century Gothic"/>
                <a:sym typeface="Century Gothic"/>
              </a:rPr>
              <a:t> The 20</a:t>
            </a:r>
            <a:r>
              <a:rPr lang="en-US" sz="3200">
                <a:latin typeface="Century Gothic"/>
                <a:ea typeface="Century Gothic"/>
                <a:cs typeface="Century Gothic"/>
                <a:sym typeface="Century Gothic"/>
              </a:rPr>
              <a:t>23</a:t>
            </a:r>
            <a:r>
              <a:rPr i="0" lang="en-US" sz="3200" u="none">
                <a:solidFill>
                  <a:schemeClr val="dk1"/>
                </a:solidFill>
                <a:latin typeface="Century Gothic"/>
                <a:ea typeface="Century Gothic"/>
                <a:cs typeface="Century Gothic"/>
                <a:sym typeface="Century Gothic"/>
              </a:rPr>
              <a:t> pre-slating window opens </a:t>
            </a:r>
            <a:r>
              <a:rPr b="1" i="0" lang="en-US" sz="3200" u="none">
                <a:solidFill>
                  <a:schemeClr val="dk1"/>
                </a:solidFill>
                <a:latin typeface="Century Gothic"/>
                <a:ea typeface="Century Gothic"/>
                <a:cs typeface="Century Gothic"/>
                <a:sym typeface="Century Gothic"/>
              </a:rPr>
              <a:t>September </a:t>
            </a:r>
            <a:r>
              <a:rPr b="1" lang="en-US" sz="3200">
                <a:latin typeface="Century Gothic"/>
                <a:ea typeface="Century Gothic"/>
                <a:cs typeface="Century Gothic"/>
                <a:sym typeface="Century Gothic"/>
              </a:rPr>
              <a:t>17th</a:t>
            </a:r>
            <a:r>
              <a:rPr i="0" lang="en-US" sz="3200" u="none">
                <a:solidFill>
                  <a:schemeClr val="dk1"/>
                </a:solidFill>
                <a:latin typeface="Century Gothic"/>
                <a:ea typeface="Century Gothic"/>
                <a:cs typeface="Century Gothic"/>
                <a:sym typeface="Century Gothic"/>
              </a:rPr>
              <a:t> and closes at </a:t>
            </a:r>
            <a:r>
              <a:rPr b="1" i="0" lang="en-US" sz="3200" u="none">
                <a:solidFill>
                  <a:schemeClr val="dk1"/>
                </a:solidFill>
                <a:latin typeface="Century Gothic"/>
                <a:ea typeface="Century Gothic"/>
                <a:cs typeface="Century Gothic"/>
                <a:sym typeface="Century Gothic"/>
              </a:rPr>
              <a:t>11:59 PM </a:t>
            </a:r>
            <a:r>
              <a:rPr i="0" lang="en-US" sz="3200" u="none">
                <a:solidFill>
                  <a:schemeClr val="dk1"/>
                </a:solidFill>
                <a:latin typeface="Century Gothic"/>
                <a:ea typeface="Century Gothic"/>
                <a:cs typeface="Century Gothic"/>
                <a:sym typeface="Century Gothic"/>
              </a:rPr>
              <a:t>on </a:t>
            </a:r>
            <a:r>
              <a:rPr b="1" lang="en-US" sz="3200">
                <a:latin typeface="Century Gothic"/>
                <a:ea typeface="Century Gothic"/>
                <a:cs typeface="Century Gothic"/>
                <a:sym typeface="Century Gothic"/>
              </a:rPr>
              <a:t>October</a:t>
            </a:r>
            <a:r>
              <a:rPr b="1" i="0" lang="en-US" sz="3200" u="none">
                <a:solidFill>
                  <a:schemeClr val="dk1"/>
                </a:solidFill>
                <a:latin typeface="Century Gothic"/>
                <a:ea typeface="Century Gothic"/>
                <a:cs typeface="Century Gothic"/>
                <a:sym typeface="Century Gothic"/>
              </a:rPr>
              <a:t> </a:t>
            </a:r>
            <a:r>
              <a:rPr b="1" lang="en-US" sz="3200">
                <a:latin typeface="Century Gothic"/>
                <a:ea typeface="Century Gothic"/>
                <a:cs typeface="Century Gothic"/>
                <a:sym typeface="Century Gothic"/>
              </a:rPr>
              <a:t>6</a:t>
            </a:r>
            <a:r>
              <a:rPr b="1" i="0" lang="en-US" sz="3200" u="none">
                <a:solidFill>
                  <a:schemeClr val="dk1"/>
                </a:solidFill>
                <a:latin typeface="Century Gothic"/>
                <a:ea typeface="Century Gothic"/>
                <a:cs typeface="Century Gothic"/>
                <a:sym typeface="Century Gothic"/>
              </a:rPr>
              <a:t>th</a:t>
            </a:r>
            <a:r>
              <a:rPr i="0" lang="en-US" sz="3200" u="none">
                <a:solidFill>
                  <a:schemeClr val="dk1"/>
                </a:solidFill>
                <a:latin typeface="Century Gothic"/>
                <a:ea typeface="Century Gothic"/>
                <a:cs typeface="Century Gothic"/>
                <a:sym typeface="Century Gothic"/>
              </a:rPr>
              <a:t>. Applications submitted after this date will not be considered for pre-slating; although you will have another opportunity to run for office during the House of Delegates at State Convention, which will be held this year </a:t>
            </a:r>
            <a:r>
              <a:rPr lang="en-US" sz="3200">
                <a:latin typeface="Century Gothic"/>
                <a:ea typeface="Century Gothic"/>
                <a:cs typeface="Century Gothic"/>
                <a:sym typeface="Century Gothic"/>
              </a:rPr>
              <a:t>at Embassy Suites Lake Buena Vista</a:t>
            </a:r>
            <a:r>
              <a:rPr i="0" lang="en-US" sz="3200" u="none">
                <a:solidFill>
                  <a:schemeClr val="dk1"/>
                </a:solidFill>
                <a:latin typeface="Century Gothic"/>
                <a:ea typeface="Century Gothic"/>
                <a:cs typeface="Century Gothic"/>
                <a:sym typeface="Century Gothic"/>
              </a:rPr>
              <a:t> from </a:t>
            </a:r>
            <a:r>
              <a:rPr b="1" i="0" lang="en-US" sz="3200" u="none">
                <a:solidFill>
                  <a:schemeClr val="dk1"/>
                </a:solidFill>
                <a:latin typeface="Century Gothic"/>
                <a:ea typeface="Century Gothic"/>
                <a:cs typeface="Century Gothic"/>
                <a:sym typeface="Century Gothic"/>
              </a:rPr>
              <a:t>October 2</a:t>
            </a:r>
            <a:r>
              <a:rPr b="1" lang="en-US" sz="3200">
                <a:latin typeface="Century Gothic"/>
                <a:ea typeface="Century Gothic"/>
                <a:cs typeface="Century Gothic"/>
                <a:sym typeface="Century Gothic"/>
              </a:rPr>
              <a:t>2</a:t>
            </a:r>
            <a:r>
              <a:rPr b="1" i="0" lang="en-US" sz="3200" u="none">
                <a:solidFill>
                  <a:schemeClr val="dk1"/>
                </a:solidFill>
                <a:latin typeface="Century Gothic"/>
                <a:ea typeface="Century Gothic"/>
                <a:cs typeface="Century Gothic"/>
                <a:sym typeface="Century Gothic"/>
              </a:rPr>
              <a:t>-2</a:t>
            </a:r>
            <a:r>
              <a:rPr b="1" lang="en-US" sz="3200">
                <a:latin typeface="Century Gothic"/>
                <a:ea typeface="Century Gothic"/>
                <a:cs typeface="Century Gothic"/>
                <a:sym typeface="Century Gothic"/>
              </a:rPr>
              <a:t>4</a:t>
            </a:r>
            <a:r>
              <a:rPr b="1" i="0" lang="en-US" sz="3200" u="none">
                <a:solidFill>
                  <a:schemeClr val="dk1"/>
                </a:solidFill>
                <a:latin typeface="Century Gothic"/>
                <a:ea typeface="Century Gothic"/>
                <a:cs typeface="Century Gothic"/>
                <a:sym typeface="Century Gothic"/>
              </a:rPr>
              <a:t>th</a:t>
            </a:r>
            <a:r>
              <a:rPr i="0" lang="en-US" sz="3200" u="none">
                <a:solidFill>
                  <a:schemeClr val="dk1"/>
                </a:solidFill>
                <a:latin typeface="Century Gothic"/>
                <a:ea typeface="Century Gothic"/>
                <a:cs typeface="Century Gothic"/>
                <a:sym typeface="Century Gothic"/>
              </a:rPr>
              <a:t>.</a:t>
            </a:r>
            <a:endParaRPr i="0" sz="3200" u="none">
              <a:solidFill>
                <a:schemeClr val="dk1"/>
              </a:solidFill>
              <a:latin typeface="Century Gothic"/>
              <a:ea typeface="Century Gothic"/>
              <a:cs typeface="Century Gothic"/>
              <a:sym typeface="Century Gothic"/>
            </a:endParaRPr>
          </a:p>
          <a:p>
            <a:pPr indent="0" lvl="0" marL="0" marR="0" rtl="0" algn="ctr">
              <a:lnSpc>
                <a:spcPct val="95000"/>
              </a:lnSpc>
              <a:spcBef>
                <a:spcPts val="0"/>
              </a:spcBef>
              <a:spcAft>
                <a:spcPts val="0"/>
              </a:spcAft>
              <a:buClr>
                <a:schemeClr val="accent1"/>
              </a:buClr>
              <a:buSzPts val="2560"/>
              <a:buFont typeface="Arial"/>
              <a:buNone/>
            </a:pPr>
            <a:r>
              <a:rPr lang="en-US" sz="3200" u="sng">
                <a:solidFill>
                  <a:schemeClr val="hlink"/>
                </a:solidFill>
                <a:latin typeface="Century Gothic"/>
                <a:ea typeface="Century Gothic"/>
                <a:cs typeface="Century Gothic"/>
                <a:sym typeface="Century Gothic"/>
                <a:hlinkClick r:id="rId3"/>
              </a:rPr>
              <a:t>https://form.jotform.com/232575090380051</a:t>
            </a:r>
            <a:endParaRPr sz="3200">
              <a:latin typeface="Century Gothic"/>
              <a:ea typeface="Century Gothic"/>
              <a:cs typeface="Century Gothic"/>
              <a:sym typeface="Century Gothic"/>
            </a:endParaRPr>
          </a:p>
          <a:p>
            <a:pPr indent="0" lvl="0" marL="0" marR="0" rtl="0" algn="ctr">
              <a:lnSpc>
                <a:spcPct val="95000"/>
              </a:lnSpc>
              <a:spcBef>
                <a:spcPts val="0"/>
              </a:spcBef>
              <a:spcAft>
                <a:spcPts val="0"/>
              </a:spcAft>
              <a:buClr>
                <a:schemeClr val="accent1"/>
              </a:buClr>
              <a:buSzPts val="2560"/>
              <a:buFont typeface="Arial"/>
              <a:buNone/>
            </a:pPr>
            <a:r>
              <a:t/>
            </a:r>
            <a:endParaRPr sz="3200">
              <a:latin typeface="Georgia"/>
              <a:ea typeface="Georgia"/>
              <a:cs typeface="Georgia"/>
              <a:sym typeface="Georgia"/>
            </a:endParaRPr>
          </a:p>
        </p:txBody>
      </p:sp>
      <p:sp>
        <p:nvSpPr>
          <p:cNvPr id="381" name="Google Shape;381;p20"/>
          <p:cNvSpPr txBox="1"/>
          <p:nvPr>
            <p:ph idx="1" type="body"/>
          </p:nvPr>
        </p:nvSpPr>
        <p:spPr>
          <a:xfrm>
            <a:off x="922842" y="5676825"/>
            <a:ext cx="9673200" cy="658800"/>
          </a:xfrm>
          <a:prstGeom prst="rect">
            <a:avLst/>
          </a:prstGeom>
          <a:noFill/>
          <a:ln>
            <a:noFill/>
          </a:ln>
        </p:spPr>
        <p:txBody>
          <a:bodyPr anchorCtr="0" anchor="t" bIns="45700" lIns="91425" spcFirstLastPara="1" rIns="91425" wrap="square" tIns="45700">
            <a:normAutofit fontScale="62500" lnSpcReduction="20000"/>
          </a:bodyPr>
          <a:lstStyle/>
          <a:p>
            <a:pPr indent="0" lvl="0" marL="0" rtl="0" algn="ctr">
              <a:lnSpc>
                <a:spcPct val="114000"/>
              </a:lnSpc>
              <a:spcBef>
                <a:spcPts val="0"/>
              </a:spcBef>
              <a:spcAft>
                <a:spcPts val="0"/>
              </a:spcAft>
              <a:buSzPct val="80000"/>
              <a:buNone/>
            </a:pPr>
            <a:r>
              <a:rPr b="1" lang="en-US" sz="3000">
                <a:latin typeface="Century Gothic"/>
                <a:ea typeface="Century Gothic"/>
                <a:cs typeface="Century Gothic"/>
                <a:sym typeface="Century Gothic"/>
              </a:rPr>
              <a:t>Email your applications to Kelly at </a:t>
            </a:r>
            <a:r>
              <a:rPr b="1" lang="en-US" sz="3000" u="sng">
                <a:solidFill>
                  <a:schemeClr val="hlink"/>
                </a:solidFill>
                <a:latin typeface="Century Gothic"/>
                <a:ea typeface="Century Gothic"/>
                <a:cs typeface="Century Gothic"/>
                <a:sym typeface="Century Gothic"/>
                <a:hlinkClick r:id="rId4"/>
              </a:rPr>
              <a:t>fnsapresident2023@gmail.com</a:t>
            </a:r>
            <a:r>
              <a:rPr b="1" lang="en-US" sz="3000">
                <a:latin typeface="Century Gothic"/>
                <a:ea typeface="Century Gothic"/>
                <a:cs typeface="Century Gothic"/>
                <a:sym typeface="Century Gothic"/>
              </a:rPr>
              <a:t> and Willa Fuller at </a:t>
            </a:r>
            <a:r>
              <a:rPr b="1" lang="en-US" sz="3000" u="sng">
                <a:solidFill>
                  <a:schemeClr val="hlink"/>
                </a:solidFill>
                <a:latin typeface="Century Gothic"/>
                <a:ea typeface="Century Gothic"/>
                <a:cs typeface="Century Gothic"/>
                <a:sym typeface="Century Gothic"/>
                <a:hlinkClick r:id="rId5"/>
              </a:rPr>
              <a:t>Wfuller@floridanurse.org</a:t>
            </a:r>
            <a:r>
              <a:rPr b="1" lang="en-US" sz="3000">
                <a:latin typeface="Century Gothic"/>
                <a:ea typeface="Century Gothic"/>
                <a:cs typeface="Century Gothic"/>
                <a:sym typeface="Century Gothic"/>
              </a:rPr>
              <a:t> </a:t>
            </a:r>
            <a:endParaRPr b="1">
              <a:latin typeface="Century Gothic"/>
              <a:ea typeface="Century Gothic"/>
              <a:cs typeface="Century Gothic"/>
              <a:sym typeface="Century Gothic"/>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g1559c9d0ceb_6_539"/>
          <p:cNvSpPr txBox="1"/>
          <p:nvPr>
            <p:ph type="ctrTitle"/>
          </p:nvPr>
        </p:nvSpPr>
        <p:spPr>
          <a:xfrm>
            <a:off x="3759150" y="1926142"/>
            <a:ext cx="4673700" cy="23787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sz="6400">
                <a:latin typeface="Century Gothic"/>
                <a:ea typeface="Century Gothic"/>
                <a:cs typeface="Century Gothic"/>
                <a:sym typeface="Century Gothic"/>
              </a:rPr>
              <a:t>Break</a:t>
            </a:r>
            <a:endParaRPr sz="6400">
              <a:latin typeface="Century Gothic"/>
              <a:ea typeface="Century Gothic"/>
              <a:cs typeface="Century Gothic"/>
              <a:sym typeface="Century Gothic"/>
            </a:endParaRPr>
          </a:p>
        </p:txBody>
      </p:sp>
      <p:sp>
        <p:nvSpPr>
          <p:cNvPr id="388" name="Google Shape;388;g1559c9d0ceb_6_539"/>
          <p:cNvSpPr txBox="1"/>
          <p:nvPr>
            <p:ph idx="4294967295" type="body"/>
          </p:nvPr>
        </p:nvSpPr>
        <p:spPr>
          <a:xfrm>
            <a:off x="4162475" y="3595700"/>
            <a:ext cx="3993300" cy="932700"/>
          </a:xfrm>
          <a:prstGeom prst="rect">
            <a:avLst/>
          </a:prstGeom>
        </p:spPr>
        <p:txBody>
          <a:bodyPr anchorCtr="0" anchor="t" bIns="45700" lIns="91425" spcFirstLastPara="1" rIns="91425" wrap="square" tIns="45700">
            <a:noAutofit/>
          </a:bodyPr>
          <a:lstStyle/>
          <a:p>
            <a:pPr indent="0" lvl="0" marL="0" rtl="0" algn="ctr">
              <a:spcBef>
                <a:spcPts val="1400"/>
              </a:spcBef>
              <a:spcAft>
                <a:spcPts val="200"/>
              </a:spcAft>
              <a:buSzPts val="1018"/>
              <a:buNone/>
            </a:pPr>
            <a:r>
              <a:rPr b="1" lang="en-US" sz="1765">
                <a:solidFill>
                  <a:schemeClr val="lt1"/>
                </a:solidFill>
                <a:latin typeface="Century Gothic"/>
                <a:ea typeface="Century Gothic"/>
                <a:cs typeface="Century Gothic"/>
                <a:sym typeface="Century Gothic"/>
              </a:rPr>
              <a:t>We will resume the meeting at 10:15am</a:t>
            </a:r>
            <a:endParaRPr b="1" sz="1765">
              <a:solidFill>
                <a:schemeClr val="lt1"/>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g152355fd515_0_0"/>
          <p:cNvSpPr txBox="1"/>
          <p:nvPr>
            <p:ph type="title"/>
          </p:nvPr>
        </p:nvSpPr>
        <p:spPr>
          <a:xfrm>
            <a:off x="0" y="478455"/>
            <a:ext cx="6417900" cy="8235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b="1" lang="en-US">
                <a:latin typeface="Century Gothic"/>
                <a:ea typeface="Century Gothic"/>
                <a:cs typeface="Century Gothic"/>
                <a:sym typeface="Century Gothic"/>
              </a:rPr>
              <a:t>2nd Vice </a:t>
            </a:r>
            <a:r>
              <a:rPr b="1" i="0" lang="en-US" u="none">
                <a:latin typeface="Century Gothic"/>
                <a:ea typeface="Century Gothic"/>
                <a:cs typeface="Century Gothic"/>
                <a:sym typeface="Century Gothic"/>
              </a:rPr>
              <a:t>President</a:t>
            </a:r>
            <a:endParaRPr>
              <a:latin typeface="Century Gothic"/>
              <a:ea typeface="Century Gothic"/>
              <a:cs typeface="Century Gothic"/>
              <a:sym typeface="Century Gothic"/>
            </a:endParaRPr>
          </a:p>
        </p:txBody>
      </p:sp>
      <p:sp>
        <p:nvSpPr>
          <p:cNvPr id="127" name="Google Shape;127;g152355fd515_0_0"/>
          <p:cNvSpPr txBox="1"/>
          <p:nvPr>
            <p:ph idx="1" type="body"/>
          </p:nvPr>
        </p:nvSpPr>
        <p:spPr>
          <a:xfrm>
            <a:off x="777750" y="2512275"/>
            <a:ext cx="4862400" cy="3547200"/>
          </a:xfrm>
          <a:prstGeom prst="rect">
            <a:avLst/>
          </a:prstGeom>
        </p:spPr>
        <p:txBody>
          <a:bodyPr anchorCtr="0" anchor="t" bIns="45700" lIns="91425" spcFirstLastPara="1" rIns="91425" wrap="square" tIns="45700">
            <a:spAutoFit/>
          </a:bodyPr>
          <a:lstStyle/>
          <a:p>
            <a:pPr indent="-349250" lvl="0" marL="457200" rtl="0" algn="l">
              <a:spcBef>
                <a:spcPts val="1400"/>
              </a:spcBef>
              <a:spcAft>
                <a:spcPts val="0"/>
              </a:spcAft>
              <a:buSzPts val="1900"/>
              <a:buFont typeface="Century Gothic"/>
              <a:buChar char="★"/>
            </a:pPr>
            <a:r>
              <a:rPr lang="en-US">
                <a:latin typeface="Century Gothic"/>
                <a:ea typeface="Century Gothic"/>
                <a:cs typeface="Century Gothic"/>
                <a:sym typeface="Century Gothic"/>
              </a:rPr>
              <a:t>Graduates in May 2024</a:t>
            </a:r>
            <a:endParaRPr>
              <a:latin typeface="Century Gothic"/>
              <a:ea typeface="Century Gothic"/>
              <a:cs typeface="Century Gothic"/>
              <a:sym typeface="Century Gothic"/>
            </a:endParaRPr>
          </a:p>
          <a:p>
            <a:pPr indent="-349250" lvl="0" marL="457200" rtl="0" algn="l">
              <a:spcBef>
                <a:spcPts val="2100"/>
              </a:spcBef>
              <a:spcAft>
                <a:spcPts val="0"/>
              </a:spcAft>
              <a:buSzPts val="1900"/>
              <a:buFont typeface="Century Gothic"/>
              <a:buChar char="★"/>
            </a:pPr>
            <a:r>
              <a:rPr lang="en-US">
                <a:latin typeface="Century Gothic"/>
                <a:ea typeface="Century Gothic"/>
                <a:cs typeface="Century Gothic"/>
                <a:sym typeface="Century Gothic"/>
              </a:rPr>
              <a:t>Historian for SFSC’s SNA</a:t>
            </a:r>
            <a:endParaRPr>
              <a:latin typeface="Century Gothic"/>
              <a:ea typeface="Century Gothic"/>
              <a:cs typeface="Century Gothic"/>
              <a:sym typeface="Century Gothic"/>
            </a:endParaRPr>
          </a:p>
          <a:p>
            <a:pPr indent="-349250" lvl="0" marL="457200" rtl="0" algn="l">
              <a:spcBef>
                <a:spcPts val="2100"/>
              </a:spcBef>
              <a:spcAft>
                <a:spcPts val="0"/>
              </a:spcAft>
              <a:buSzPts val="1900"/>
              <a:buFont typeface="Century Gothic"/>
              <a:buChar char="★"/>
            </a:pPr>
            <a:r>
              <a:rPr lang="en-US">
                <a:solidFill>
                  <a:srgbClr val="292929"/>
                </a:solidFill>
                <a:highlight>
                  <a:srgbClr val="FFFFFF"/>
                </a:highlight>
                <a:latin typeface="Century Gothic"/>
                <a:ea typeface="Century Gothic"/>
                <a:cs typeface="Century Gothic"/>
                <a:sym typeface="Century Gothic"/>
              </a:rPr>
              <a:t>Goal after graduation is to pass the NCLEX and start in the L&amp;D department or neonatal unit</a:t>
            </a:r>
            <a:endParaRPr>
              <a:solidFill>
                <a:schemeClr val="dk1"/>
              </a:solidFill>
              <a:latin typeface="Century Gothic"/>
              <a:ea typeface="Century Gothic"/>
              <a:cs typeface="Century Gothic"/>
              <a:sym typeface="Century Gothic"/>
            </a:endParaRPr>
          </a:p>
          <a:p>
            <a:pPr indent="-349250" lvl="0" marL="457200" rtl="0" algn="l">
              <a:spcBef>
                <a:spcPts val="2100"/>
              </a:spcBef>
              <a:spcAft>
                <a:spcPts val="2100"/>
              </a:spcAft>
              <a:buSzPts val="1900"/>
              <a:buFont typeface="Century Gothic"/>
              <a:buChar char="★"/>
            </a:pPr>
            <a:r>
              <a:rPr lang="en-US">
                <a:solidFill>
                  <a:srgbClr val="292929"/>
                </a:solidFill>
                <a:highlight>
                  <a:srgbClr val="FFFFFF"/>
                </a:highlight>
                <a:latin typeface="Century Gothic"/>
                <a:ea typeface="Century Gothic"/>
                <a:cs typeface="Century Gothic"/>
                <a:sym typeface="Century Gothic"/>
              </a:rPr>
              <a:t>Fun fact: I’m really into making lego sets, currently made a Dobby (from Harry Potter)</a:t>
            </a:r>
            <a:endParaRPr>
              <a:latin typeface="Century Gothic"/>
              <a:ea typeface="Century Gothic"/>
              <a:cs typeface="Century Gothic"/>
              <a:sym typeface="Century Gothic"/>
            </a:endParaRPr>
          </a:p>
        </p:txBody>
      </p:sp>
      <p:sp>
        <p:nvSpPr>
          <p:cNvPr id="128" name="Google Shape;128;g152355fd515_0_0"/>
          <p:cNvSpPr txBox="1"/>
          <p:nvPr>
            <p:ph idx="2" type="body"/>
          </p:nvPr>
        </p:nvSpPr>
        <p:spPr>
          <a:xfrm>
            <a:off x="496650" y="1381563"/>
            <a:ext cx="5424600" cy="1130700"/>
          </a:xfrm>
          <a:prstGeom prst="rect">
            <a:avLst/>
          </a:prstGeom>
        </p:spPr>
        <p:txBody>
          <a:bodyPr anchorCtr="0" anchor="t" bIns="45700" lIns="91425" spcFirstLastPara="1" rIns="91425" wrap="square" tIns="45700">
            <a:noAutofit/>
          </a:bodyPr>
          <a:lstStyle/>
          <a:p>
            <a:pPr indent="0" lvl="0" marL="0" marR="0" rtl="0" algn="ctr">
              <a:spcBef>
                <a:spcPts val="0"/>
              </a:spcBef>
              <a:spcAft>
                <a:spcPts val="0"/>
              </a:spcAft>
              <a:buNone/>
            </a:pPr>
            <a:r>
              <a:rPr b="1" i="1" lang="en-US">
                <a:latin typeface="Century Gothic"/>
                <a:ea typeface="Century Gothic"/>
                <a:cs typeface="Century Gothic"/>
                <a:sym typeface="Century Gothic"/>
              </a:rPr>
              <a:t>Clara Sooknanan</a:t>
            </a:r>
            <a:endParaRPr b="1" i="1">
              <a:latin typeface="Century Gothic"/>
              <a:ea typeface="Century Gothic"/>
              <a:cs typeface="Century Gothic"/>
              <a:sym typeface="Century Gothic"/>
            </a:endParaRPr>
          </a:p>
          <a:p>
            <a:pPr indent="0" lvl="0" marL="0" marR="0" rtl="0" algn="ctr">
              <a:spcBef>
                <a:spcPts val="0"/>
              </a:spcBef>
              <a:spcAft>
                <a:spcPts val="0"/>
              </a:spcAft>
              <a:buNone/>
            </a:pPr>
            <a:r>
              <a:rPr b="1" lang="en-US">
                <a:latin typeface="Century Gothic"/>
                <a:ea typeface="Century Gothic"/>
                <a:cs typeface="Century Gothic"/>
                <a:sym typeface="Century Gothic"/>
              </a:rPr>
              <a:t>South Florida State College</a:t>
            </a:r>
            <a:endParaRPr b="1">
              <a:latin typeface="Century Gothic"/>
              <a:ea typeface="Century Gothic"/>
              <a:cs typeface="Century Gothic"/>
              <a:sym typeface="Century Gothic"/>
            </a:endParaRPr>
          </a:p>
        </p:txBody>
      </p:sp>
      <p:pic>
        <p:nvPicPr>
          <p:cNvPr id="129" name="Google Shape;129;g152355fd515_0_0"/>
          <p:cNvPicPr preferRelativeResize="0"/>
          <p:nvPr/>
        </p:nvPicPr>
        <p:blipFill>
          <a:blip r:embed="rId3">
            <a:alphaModFix/>
          </a:blip>
          <a:stretch>
            <a:fillRect/>
          </a:stretch>
        </p:blipFill>
        <p:spPr>
          <a:xfrm>
            <a:off x="6732200" y="530300"/>
            <a:ext cx="4348051" cy="5797402"/>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62"/>
          <p:cNvSpPr txBox="1"/>
          <p:nvPr>
            <p:ph type="title"/>
          </p:nvPr>
        </p:nvSpPr>
        <p:spPr>
          <a:xfrm>
            <a:off x="423862" y="452437"/>
            <a:ext cx="44148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04040"/>
              </a:buClr>
              <a:buSzPts val="5400"/>
              <a:buFont typeface="Georgia"/>
              <a:buNone/>
            </a:pPr>
            <a:r>
              <a:rPr b="1" i="0" lang="en-US" sz="5400" u="none">
                <a:solidFill>
                  <a:srgbClr val="404040"/>
                </a:solidFill>
                <a:latin typeface="Century Gothic"/>
                <a:ea typeface="Century Gothic"/>
                <a:cs typeface="Century Gothic"/>
                <a:sym typeface="Century Gothic"/>
              </a:rPr>
              <a:t>Resolutions</a:t>
            </a:r>
            <a:endParaRPr>
              <a:latin typeface="Century Gothic"/>
              <a:ea typeface="Century Gothic"/>
              <a:cs typeface="Century Gothic"/>
              <a:sym typeface="Century Gothic"/>
            </a:endParaRPr>
          </a:p>
        </p:txBody>
      </p:sp>
      <p:sp>
        <p:nvSpPr>
          <p:cNvPr id="394" name="Google Shape;394;p62"/>
          <p:cNvSpPr txBox="1"/>
          <p:nvPr>
            <p:ph idx="1" type="body"/>
          </p:nvPr>
        </p:nvSpPr>
        <p:spPr>
          <a:xfrm>
            <a:off x="739737" y="1854200"/>
            <a:ext cx="9693300" cy="4973700"/>
          </a:xfrm>
          <a:prstGeom prst="rect">
            <a:avLst/>
          </a:prstGeom>
          <a:noFill/>
          <a:ln>
            <a:noFill/>
          </a:ln>
        </p:spPr>
        <p:txBody>
          <a:bodyPr anchorCtr="0" anchor="t" bIns="45700" lIns="91425" spcFirstLastPara="1" rIns="91425" wrap="square" tIns="45700">
            <a:normAutofit/>
          </a:bodyPr>
          <a:lstStyle/>
          <a:p>
            <a:pPr indent="-393700" lvl="0" marL="457200" marR="0" rtl="0" algn="l">
              <a:lnSpc>
                <a:spcPct val="100000"/>
              </a:lnSpc>
              <a:spcBef>
                <a:spcPts val="0"/>
              </a:spcBef>
              <a:spcAft>
                <a:spcPts val="0"/>
              </a:spcAft>
              <a:buSzPts val="2600"/>
              <a:buFont typeface="Century Gothic"/>
              <a:buChar char="●"/>
            </a:pPr>
            <a:r>
              <a:rPr i="1" lang="en-US" sz="2600" u="none">
                <a:latin typeface="Century Gothic"/>
                <a:ea typeface="Century Gothic"/>
                <a:cs typeface="Century Gothic"/>
                <a:sym typeface="Century Gothic"/>
              </a:rPr>
              <a:t>What is a resolution?</a:t>
            </a:r>
            <a:endParaRPr i="1" sz="2600">
              <a:latin typeface="Century Gothic"/>
              <a:ea typeface="Century Gothic"/>
              <a:cs typeface="Century Gothic"/>
              <a:sym typeface="Century Gothic"/>
            </a:endParaRPr>
          </a:p>
          <a:p>
            <a:pPr indent="-336550" lvl="1" marL="914400" marR="0" rtl="0" algn="l">
              <a:lnSpc>
                <a:spcPct val="100000"/>
              </a:lnSpc>
              <a:spcBef>
                <a:spcPts val="0"/>
              </a:spcBef>
              <a:spcAft>
                <a:spcPts val="0"/>
              </a:spcAft>
              <a:buClr>
                <a:schemeClr val="dk1"/>
              </a:buClr>
              <a:buSzPts val="1700"/>
              <a:buFont typeface="Century Gothic"/>
              <a:buChar char="○"/>
            </a:pPr>
            <a:r>
              <a:rPr i="0" lang="en-US" sz="2600" u="none" cap="none" strike="noStrike">
                <a:solidFill>
                  <a:schemeClr val="dk1"/>
                </a:solidFill>
                <a:latin typeface="Century Gothic"/>
                <a:ea typeface="Century Gothic"/>
                <a:cs typeface="Century Gothic"/>
                <a:sym typeface="Century Gothic"/>
              </a:rPr>
              <a:t>Written document declaring FNSA’s stance on a variety of nursing/healthcare-related issues that determines this organizations policies and actions.</a:t>
            </a:r>
            <a:endParaRPr sz="2600">
              <a:solidFill>
                <a:schemeClr val="dk1"/>
              </a:solidFill>
              <a:latin typeface="Century Gothic"/>
              <a:ea typeface="Century Gothic"/>
              <a:cs typeface="Century Gothic"/>
              <a:sym typeface="Century Gothic"/>
            </a:endParaRPr>
          </a:p>
          <a:p>
            <a:pPr indent="-336550" lvl="1" marL="914400" marR="0" rtl="0" algn="l">
              <a:lnSpc>
                <a:spcPct val="100000"/>
              </a:lnSpc>
              <a:spcBef>
                <a:spcPts val="1000"/>
              </a:spcBef>
              <a:spcAft>
                <a:spcPts val="0"/>
              </a:spcAft>
              <a:buClr>
                <a:schemeClr val="dk1"/>
              </a:buClr>
              <a:buSzPts val="1700"/>
              <a:buFont typeface="Century Gothic"/>
              <a:buChar char="○"/>
            </a:pPr>
            <a:r>
              <a:rPr lang="en-US" sz="2600">
                <a:solidFill>
                  <a:schemeClr val="dk1"/>
                </a:solidFill>
                <a:latin typeface="Century Gothic"/>
                <a:ea typeface="Century Gothic"/>
                <a:cs typeface="Century Gothic"/>
                <a:sym typeface="Century Gothic"/>
              </a:rPr>
              <a:t>Composed of 2 parts: </a:t>
            </a:r>
            <a:r>
              <a:rPr i="0" lang="en-US" sz="2600" u="none" cap="none" strike="noStrike">
                <a:solidFill>
                  <a:schemeClr val="dk1"/>
                </a:solidFill>
                <a:latin typeface="Century Gothic"/>
                <a:ea typeface="Century Gothic"/>
                <a:cs typeface="Century Gothic"/>
                <a:sym typeface="Century Gothic"/>
              </a:rPr>
              <a:t>Whereas vs. Resolved </a:t>
            </a:r>
            <a:endParaRPr i="0" sz="2600" u="none" cap="none" strike="noStrike">
              <a:solidFill>
                <a:schemeClr val="dk1"/>
              </a:solidFill>
              <a:latin typeface="Century Gothic"/>
              <a:ea typeface="Century Gothic"/>
              <a:cs typeface="Century Gothic"/>
              <a:sym typeface="Century Gothic"/>
            </a:endParaRPr>
          </a:p>
          <a:p>
            <a:pPr indent="-330200" lvl="2" marL="1371600" rtl="0" algn="l">
              <a:lnSpc>
                <a:spcPct val="100000"/>
              </a:lnSpc>
              <a:spcBef>
                <a:spcPts val="0"/>
              </a:spcBef>
              <a:spcAft>
                <a:spcPts val="0"/>
              </a:spcAft>
              <a:buClr>
                <a:schemeClr val="dk1"/>
              </a:buClr>
              <a:buSzPts val="1600"/>
              <a:buFont typeface="Times New Roman"/>
              <a:buChar char="■"/>
            </a:pPr>
            <a:r>
              <a:rPr b="1" lang="en-US" sz="2600">
                <a:solidFill>
                  <a:schemeClr val="dk1"/>
                </a:solidFill>
                <a:latin typeface="Century Gothic"/>
                <a:ea typeface="Century Gothic"/>
                <a:cs typeface="Century Gothic"/>
                <a:sym typeface="Century Gothic"/>
              </a:rPr>
              <a:t>"Whereas"</a:t>
            </a:r>
            <a:r>
              <a:rPr lang="en-US" sz="2600">
                <a:solidFill>
                  <a:schemeClr val="dk1"/>
                </a:solidFill>
                <a:latin typeface="Century Gothic"/>
                <a:ea typeface="Century Gothic"/>
                <a:cs typeface="Century Gothic"/>
                <a:sym typeface="Century Gothic"/>
              </a:rPr>
              <a:t> clauses that summarize, with documentation, the reasons and rationale for the resolutions; and </a:t>
            </a:r>
            <a:endParaRPr sz="2600">
              <a:solidFill>
                <a:schemeClr val="dk1"/>
              </a:solidFill>
              <a:latin typeface="Century Gothic"/>
              <a:ea typeface="Century Gothic"/>
              <a:cs typeface="Century Gothic"/>
              <a:sym typeface="Century Gothic"/>
            </a:endParaRPr>
          </a:p>
          <a:p>
            <a:pPr indent="-330200" lvl="2" marL="1371600" rtl="0" algn="l">
              <a:lnSpc>
                <a:spcPct val="100000"/>
              </a:lnSpc>
              <a:spcBef>
                <a:spcPts val="0"/>
              </a:spcBef>
              <a:spcAft>
                <a:spcPts val="0"/>
              </a:spcAft>
              <a:buClr>
                <a:schemeClr val="dk1"/>
              </a:buClr>
              <a:buSzPts val="1600"/>
              <a:buFont typeface="Times New Roman"/>
              <a:buChar char="■"/>
            </a:pPr>
            <a:r>
              <a:rPr b="1" lang="en-US" sz="2600">
                <a:solidFill>
                  <a:schemeClr val="dk1"/>
                </a:solidFill>
                <a:latin typeface="Century Gothic"/>
                <a:ea typeface="Century Gothic"/>
                <a:cs typeface="Century Gothic"/>
                <a:sym typeface="Century Gothic"/>
              </a:rPr>
              <a:t>"Resolved" </a:t>
            </a:r>
            <a:r>
              <a:rPr lang="en-US" sz="2600">
                <a:solidFill>
                  <a:schemeClr val="dk1"/>
                </a:solidFill>
                <a:latin typeface="Century Gothic"/>
                <a:ea typeface="Century Gothic"/>
                <a:cs typeface="Century Gothic"/>
                <a:sym typeface="Century Gothic"/>
              </a:rPr>
              <a:t>clauses that contain the position to be taken on the issue and/or actions to be taken by FNSA, its constituent associations, and its members. </a:t>
            </a:r>
            <a:endParaRPr i="0" sz="2600" u="none">
              <a:latin typeface="Century Gothic"/>
              <a:ea typeface="Century Gothic"/>
              <a:cs typeface="Century Gothic"/>
              <a:sym typeface="Century Gothic"/>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pic>
        <p:nvPicPr>
          <p:cNvPr descr="The 2015-16 NSNA Board of Directors created the Mock House of Delegate Debate to educate all NSNA members on how business is conducted during the official House of Delegates meetings." id="400" name="Google Shape;400;g15609e86a64_4_0" title="HOD Skit 2015 Skit Master">
            <a:hlinkClick r:id="rId3"/>
          </p:cNvPr>
          <p:cNvPicPr preferRelativeResize="0"/>
          <p:nvPr/>
        </p:nvPicPr>
        <p:blipFill>
          <a:blip r:embed="rId4">
            <a:alphaModFix/>
          </a:blip>
          <a:stretch>
            <a:fillRect/>
          </a:stretch>
        </p:blipFill>
        <p:spPr>
          <a:xfrm>
            <a:off x="2177400" y="283975"/>
            <a:ext cx="7837200" cy="58779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0"/>
                                        </p:tgtEl>
                                        <p:attrNameLst>
                                          <p:attrName>style.visibility</p:attrName>
                                        </p:attrNameLst>
                                      </p:cBhvr>
                                      <p:to>
                                        <p:strVal val="visible"/>
                                      </p:to>
                                    </p:set>
                                    <p:animEffect filter="fade" transition="in">
                                      <p:cBhvr>
                                        <p:cTn dur="1000"/>
                                        <p:tgtEl>
                                          <p:spTgt spid="4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g1559c9d0ceb_6_648"/>
          <p:cNvSpPr txBox="1"/>
          <p:nvPr>
            <p:ph type="title"/>
          </p:nvPr>
        </p:nvSpPr>
        <p:spPr>
          <a:xfrm>
            <a:off x="423862" y="452437"/>
            <a:ext cx="44148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04040"/>
              </a:buClr>
              <a:buSzPts val="5400"/>
              <a:buFont typeface="Georgia"/>
              <a:buNone/>
            </a:pPr>
            <a:r>
              <a:rPr b="1" i="0" lang="en-US" sz="5400" u="none">
                <a:solidFill>
                  <a:srgbClr val="404040"/>
                </a:solidFill>
                <a:latin typeface="Century Gothic"/>
                <a:ea typeface="Century Gothic"/>
                <a:cs typeface="Century Gothic"/>
                <a:sym typeface="Century Gothic"/>
              </a:rPr>
              <a:t>Resolutions</a:t>
            </a:r>
            <a:endParaRPr>
              <a:latin typeface="Century Gothic"/>
              <a:ea typeface="Century Gothic"/>
              <a:cs typeface="Century Gothic"/>
              <a:sym typeface="Century Gothic"/>
            </a:endParaRPr>
          </a:p>
        </p:txBody>
      </p:sp>
      <p:sp>
        <p:nvSpPr>
          <p:cNvPr id="406" name="Google Shape;406;g1559c9d0ceb_6_648"/>
          <p:cNvSpPr txBox="1"/>
          <p:nvPr>
            <p:ph idx="1" type="body"/>
          </p:nvPr>
        </p:nvSpPr>
        <p:spPr>
          <a:xfrm>
            <a:off x="739737" y="2082800"/>
            <a:ext cx="9693300" cy="4973700"/>
          </a:xfrm>
          <a:prstGeom prst="rect">
            <a:avLst/>
          </a:prstGeom>
          <a:noFill/>
          <a:ln>
            <a:noFill/>
          </a:ln>
        </p:spPr>
        <p:txBody>
          <a:bodyPr anchorCtr="0" anchor="t" bIns="45700" lIns="91425" spcFirstLastPara="1" rIns="91425" wrap="square" tIns="45700">
            <a:normAutofit/>
          </a:bodyPr>
          <a:lstStyle/>
          <a:p>
            <a:pPr indent="-412750" lvl="0" marL="457200" marR="0" rtl="0" algn="l">
              <a:lnSpc>
                <a:spcPct val="70000"/>
              </a:lnSpc>
              <a:spcBef>
                <a:spcPts val="1600"/>
              </a:spcBef>
              <a:spcAft>
                <a:spcPts val="0"/>
              </a:spcAft>
              <a:buSzPts val="2900"/>
              <a:buFont typeface="Century Gothic"/>
              <a:buChar char="●"/>
            </a:pPr>
            <a:r>
              <a:rPr i="1" lang="en-US" sz="2900" u="none">
                <a:latin typeface="Century Gothic"/>
                <a:ea typeface="Century Gothic"/>
                <a:cs typeface="Century Gothic"/>
                <a:sym typeface="Century Gothic"/>
              </a:rPr>
              <a:t>How to get a resolution passed at </a:t>
            </a:r>
            <a:r>
              <a:rPr i="1" lang="en-US" sz="2900">
                <a:latin typeface="Century Gothic"/>
                <a:ea typeface="Century Gothic"/>
                <a:cs typeface="Century Gothic"/>
                <a:sym typeface="Century Gothic"/>
              </a:rPr>
              <a:t>C</a:t>
            </a:r>
            <a:r>
              <a:rPr i="1" lang="en-US" sz="2900" u="none">
                <a:latin typeface="Century Gothic"/>
                <a:ea typeface="Century Gothic"/>
                <a:cs typeface="Century Gothic"/>
                <a:sym typeface="Century Gothic"/>
              </a:rPr>
              <a:t>onvention</a:t>
            </a:r>
            <a:endParaRPr i="1" sz="2900">
              <a:latin typeface="Century Gothic"/>
              <a:ea typeface="Century Gothic"/>
              <a:cs typeface="Century Gothic"/>
              <a:sym typeface="Century Gothic"/>
            </a:endParaRPr>
          </a:p>
          <a:p>
            <a:pPr indent="-412750" lvl="1" marL="914400" marR="0" rtl="0" algn="l">
              <a:lnSpc>
                <a:spcPct val="100000"/>
              </a:lnSpc>
              <a:spcBef>
                <a:spcPts val="1000"/>
              </a:spcBef>
              <a:spcAft>
                <a:spcPts val="0"/>
              </a:spcAft>
              <a:buSzPts val="2900"/>
              <a:buFont typeface="Century Gothic"/>
              <a:buChar char="○"/>
            </a:pPr>
            <a:r>
              <a:rPr lang="en-US" sz="2900">
                <a:latin typeface="Century Gothic"/>
                <a:ea typeface="Century Gothic"/>
                <a:cs typeface="Century Gothic"/>
                <a:sym typeface="Century Gothic"/>
              </a:rPr>
              <a:t>Resolution Authors Meeting </a:t>
            </a:r>
            <a:endParaRPr sz="2900">
              <a:latin typeface="Century Gothic"/>
              <a:ea typeface="Century Gothic"/>
              <a:cs typeface="Century Gothic"/>
              <a:sym typeface="Century Gothic"/>
            </a:endParaRPr>
          </a:p>
          <a:p>
            <a:pPr indent="-412750" lvl="1" marL="914400" marR="0" rtl="0" algn="l">
              <a:lnSpc>
                <a:spcPct val="100000"/>
              </a:lnSpc>
              <a:spcBef>
                <a:spcPts val="0"/>
              </a:spcBef>
              <a:spcAft>
                <a:spcPts val="0"/>
              </a:spcAft>
              <a:buSzPts val="2900"/>
              <a:buFont typeface="Century Gothic"/>
              <a:buChar char="○"/>
            </a:pPr>
            <a:r>
              <a:rPr lang="en-US" sz="2900">
                <a:latin typeface="Century Gothic"/>
                <a:ea typeface="Century Gothic"/>
                <a:cs typeface="Century Gothic"/>
                <a:sym typeface="Century Gothic"/>
              </a:rPr>
              <a:t>Resolution Hearing</a:t>
            </a:r>
            <a:endParaRPr sz="2900">
              <a:latin typeface="Century Gothic"/>
              <a:ea typeface="Century Gothic"/>
              <a:cs typeface="Century Gothic"/>
              <a:sym typeface="Century Gothic"/>
            </a:endParaRPr>
          </a:p>
          <a:p>
            <a:pPr indent="-387350" lvl="2" marL="1657350" marR="0" rtl="0" algn="l">
              <a:lnSpc>
                <a:spcPct val="100000"/>
              </a:lnSpc>
              <a:spcBef>
                <a:spcPts val="0"/>
              </a:spcBef>
              <a:spcAft>
                <a:spcPts val="0"/>
              </a:spcAft>
              <a:buSzPts val="2500"/>
              <a:buFont typeface="Century Gothic"/>
              <a:buChar char="■"/>
            </a:pPr>
            <a:r>
              <a:rPr lang="en-US" sz="2900">
                <a:latin typeface="Century Gothic"/>
                <a:ea typeface="Century Gothic"/>
                <a:cs typeface="Century Gothic"/>
                <a:sym typeface="Century Gothic"/>
              </a:rPr>
              <a:t>2 minute speech from author</a:t>
            </a:r>
            <a:endParaRPr sz="2900">
              <a:latin typeface="Century Gothic"/>
              <a:ea typeface="Century Gothic"/>
              <a:cs typeface="Century Gothic"/>
              <a:sym typeface="Century Gothic"/>
            </a:endParaRPr>
          </a:p>
          <a:p>
            <a:pPr indent="-387350" lvl="2" marL="1657350" marR="0" rtl="0" algn="l">
              <a:lnSpc>
                <a:spcPct val="100000"/>
              </a:lnSpc>
              <a:spcBef>
                <a:spcPts val="0"/>
              </a:spcBef>
              <a:spcAft>
                <a:spcPts val="0"/>
              </a:spcAft>
              <a:buSzPts val="2500"/>
              <a:buFont typeface="Century Gothic"/>
              <a:buChar char="■"/>
            </a:pPr>
            <a:r>
              <a:rPr lang="en-US" sz="2900">
                <a:latin typeface="Century Gothic"/>
                <a:ea typeface="Century Gothic"/>
                <a:cs typeface="Century Gothic"/>
                <a:sym typeface="Century Gothic"/>
              </a:rPr>
              <a:t>Pro/Cons</a:t>
            </a:r>
            <a:endParaRPr sz="2900">
              <a:latin typeface="Century Gothic"/>
              <a:ea typeface="Century Gothic"/>
              <a:cs typeface="Century Gothic"/>
              <a:sym typeface="Century Gothic"/>
            </a:endParaRPr>
          </a:p>
          <a:p>
            <a:pPr indent="-412750" lvl="1" marL="914400" marR="0" rtl="0" algn="l">
              <a:lnSpc>
                <a:spcPct val="100000"/>
              </a:lnSpc>
              <a:spcBef>
                <a:spcPts val="0"/>
              </a:spcBef>
              <a:spcAft>
                <a:spcPts val="0"/>
              </a:spcAft>
              <a:buSzPts val="2900"/>
              <a:buFont typeface="Century Gothic"/>
              <a:buChar char="○"/>
            </a:pPr>
            <a:r>
              <a:rPr lang="en-US" sz="2900">
                <a:latin typeface="Century Gothic"/>
                <a:ea typeface="Century Gothic"/>
                <a:cs typeface="Century Gothic"/>
                <a:sym typeface="Century Gothic"/>
              </a:rPr>
              <a:t>House of Delegate Voting</a:t>
            </a:r>
            <a:endParaRPr sz="2900">
              <a:latin typeface="Century Gothic"/>
              <a:ea typeface="Century Gothic"/>
              <a:cs typeface="Century Gothic"/>
              <a:sym typeface="Century Gothic"/>
            </a:endParaRPr>
          </a:p>
          <a:p>
            <a:pPr indent="0" lvl="0" marL="914400" marR="0" rtl="0" algn="l">
              <a:lnSpc>
                <a:spcPct val="100000"/>
              </a:lnSpc>
              <a:spcBef>
                <a:spcPts val="1600"/>
              </a:spcBef>
              <a:spcAft>
                <a:spcPts val="0"/>
              </a:spcAft>
              <a:buNone/>
            </a:pPr>
            <a:r>
              <a:t/>
            </a:r>
            <a:endParaRPr sz="2900">
              <a:latin typeface="Georgia"/>
              <a:ea typeface="Georgia"/>
              <a:cs typeface="Georgia"/>
              <a:sym typeface="Georgia"/>
            </a:endParaRPr>
          </a:p>
        </p:txBody>
      </p:sp>
      <p:pic>
        <p:nvPicPr>
          <p:cNvPr id="407" name="Google Shape;407;g1559c9d0ceb_6_648"/>
          <p:cNvPicPr preferRelativeResize="0"/>
          <p:nvPr/>
        </p:nvPicPr>
        <p:blipFill rotWithShape="1">
          <a:blip r:embed="rId3">
            <a:alphaModFix/>
          </a:blip>
          <a:srcRect b="0" l="6321" r="5143" t="0"/>
          <a:stretch/>
        </p:blipFill>
        <p:spPr>
          <a:xfrm>
            <a:off x="6947125" y="4031125"/>
            <a:ext cx="4071675" cy="26658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g1559c9d0ceb_6_653"/>
          <p:cNvSpPr txBox="1"/>
          <p:nvPr>
            <p:ph type="title"/>
          </p:nvPr>
        </p:nvSpPr>
        <p:spPr>
          <a:xfrm>
            <a:off x="423862" y="452437"/>
            <a:ext cx="44148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04040"/>
              </a:buClr>
              <a:buSzPts val="5400"/>
              <a:buFont typeface="Georgia"/>
              <a:buNone/>
            </a:pPr>
            <a:r>
              <a:rPr b="1" i="0" lang="en-US" sz="5400" u="none">
                <a:solidFill>
                  <a:srgbClr val="404040"/>
                </a:solidFill>
                <a:latin typeface="Century Gothic"/>
                <a:ea typeface="Century Gothic"/>
                <a:cs typeface="Century Gothic"/>
                <a:sym typeface="Century Gothic"/>
              </a:rPr>
              <a:t>Resolutions</a:t>
            </a:r>
            <a:endParaRPr>
              <a:latin typeface="Century Gothic"/>
              <a:ea typeface="Century Gothic"/>
              <a:cs typeface="Century Gothic"/>
              <a:sym typeface="Century Gothic"/>
            </a:endParaRPr>
          </a:p>
        </p:txBody>
      </p:sp>
      <p:sp>
        <p:nvSpPr>
          <p:cNvPr id="413" name="Google Shape;413;g1559c9d0ceb_6_653"/>
          <p:cNvSpPr txBox="1"/>
          <p:nvPr>
            <p:ph idx="1" type="body"/>
          </p:nvPr>
        </p:nvSpPr>
        <p:spPr>
          <a:xfrm>
            <a:off x="739737" y="1701800"/>
            <a:ext cx="9693300" cy="4973700"/>
          </a:xfrm>
          <a:prstGeom prst="rect">
            <a:avLst/>
          </a:prstGeom>
          <a:solidFill>
            <a:schemeClr val="lt1"/>
          </a:solidFill>
          <a:ln>
            <a:noFill/>
          </a:ln>
        </p:spPr>
        <p:txBody>
          <a:bodyPr anchorCtr="0" anchor="t" bIns="45700" lIns="91425" spcFirstLastPara="1" rIns="91425" wrap="square" tIns="45700">
            <a:normAutofit/>
          </a:bodyPr>
          <a:lstStyle/>
          <a:p>
            <a:pPr indent="-368300" lvl="0" marL="457200" marR="0" rtl="0" algn="l">
              <a:lnSpc>
                <a:spcPct val="100000"/>
              </a:lnSpc>
              <a:spcBef>
                <a:spcPts val="1700"/>
              </a:spcBef>
              <a:spcAft>
                <a:spcPts val="0"/>
              </a:spcAft>
              <a:buSzPts val="2200"/>
              <a:buFont typeface="Century Gothic"/>
              <a:buChar char="●"/>
            </a:pPr>
            <a:r>
              <a:rPr i="1" lang="en-US" sz="2200" u="none">
                <a:latin typeface="Century Gothic"/>
                <a:ea typeface="Century Gothic"/>
                <a:cs typeface="Century Gothic"/>
                <a:sym typeface="Century Gothic"/>
              </a:rPr>
              <a:t>How do I submit a Resolution? </a:t>
            </a:r>
            <a:endParaRPr i="1" sz="2200" u="none">
              <a:latin typeface="Century Gothic"/>
              <a:ea typeface="Century Gothic"/>
              <a:cs typeface="Century Gothic"/>
              <a:sym typeface="Century Gothic"/>
            </a:endParaRPr>
          </a:p>
          <a:p>
            <a:pPr indent="-368300" lvl="1" marL="914400" marR="0" rtl="0" algn="l">
              <a:lnSpc>
                <a:spcPct val="100000"/>
              </a:lnSpc>
              <a:spcBef>
                <a:spcPts val="1000"/>
              </a:spcBef>
              <a:spcAft>
                <a:spcPts val="0"/>
              </a:spcAft>
              <a:buClr>
                <a:schemeClr val="dk1"/>
              </a:buClr>
              <a:buSzPts val="2200"/>
              <a:buFont typeface="Century Gothic"/>
              <a:buChar char="○"/>
            </a:pPr>
            <a:r>
              <a:rPr lang="en-US" sz="2200">
                <a:solidFill>
                  <a:schemeClr val="dk1"/>
                </a:solidFill>
                <a:latin typeface="Century Gothic"/>
                <a:ea typeface="Century Gothic"/>
                <a:cs typeface="Century Gothic"/>
                <a:sym typeface="Century Gothic"/>
              </a:rPr>
              <a:t>Use the link below to submit all necessary documents for your resolution:</a:t>
            </a:r>
            <a:endParaRPr sz="2200">
              <a:solidFill>
                <a:schemeClr val="dk1"/>
              </a:solidFill>
              <a:latin typeface="Century Gothic"/>
              <a:ea typeface="Century Gothic"/>
              <a:cs typeface="Century Gothic"/>
              <a:sym typeface="Century Gothic"/>
            </a:endParaRPr>
          </a:p>
          <a:p>
            <a:pPr indent="-368300" lvl="2" marL="1657350" marR="0" rtl="0" algn="l">
              <a:lnSpc>
                <a:spcPct val="100000"/>
              </a:lnSpc>
              <a:spcBef>
                <a:spcPts val="0"/>
              </a:spcBef>
              <a:spcAft>
                <a:spcPts val="0"/>
              </a:spcAft>
              <a:buClr>
                <a:schemeClr val="dk1"/>
              </a:buClr>
              <a:buSzPts val="2200"/>
              <a:buFont typeface="Century Gothic"/>
              <a:buChar char="■"/>
            </a:pPr>
            <a:r>
              <a:rPr lang="en-US" sz="2200">
                <a:solidFill>
                  <a:schemeClr val="dk1"/>
                </a:solidFill>
                <a:latin typeface="Century Gothic"/>
                <a:ea typeface="Century Gothic"/>
                <a:cs typeface="Century Gothic"/>
                <a:sym typeface="Century Gothic"/>
              </a:rPr>
              <a:t>Resolution</a:t>
            </a:r>
            <a:endParaRPr sz="2200">
              <a:solidFill>
                <a:schemeClr val="dk1"/>
              </a:solidFill>
              <a:latin typeface="Century Gothic"/>
              <a:ea typeface="Century Gothic"/>
              <a:cs typeface="Century Gothic"/>
              <a:sym typeface="Century Gothic"/>
            </a:endParaRPr>
          </a:p>
          <a:p>
            <a:pPr indent="-368300" lvl="2" marL="1657350" marR="0" rtl="0" algn="l">
              <a:lnSpc>
                <a:spcPct val="100000"/>
              </a:lnSpc>
              <a:spcBef>
                <a:spcPts val="0"/>
              </a:spcBef>
              <a:spcAft>
                <a:spcPts val="0"/>
              </a:spcAft>
              <a:buClr>
                <a:schemeClr val="dk1"/>
              </a:buClr>
              <a:buSzPts val="2200"/>
              <a:buFont typeface="Century Gothic"/>
              <a:buChar char="■"/>
            </a:pPr>
            <a:r>
              <a:rPr lang="en-US" sz="2200">
                <a:solidFill>
                  <a:schemeClr val="dk1"/>
                </a:solidFill>
                <a:latin typeface="Century Gothic"/>
                <a:ea typeface="Century Gothic"/>
                <a:cs typeface="Century Gothic"/>
                <a:sym typeface="Century Gothic"/>
              </a:rPr>
              <a:t>Reference List</a:t>
            </a:r>
            <a:endParaRPr sz="2200">
              <a:solidFill>
                <a:schemeClr val="dk1"/>
              </a:solidFill>
              <a:latin typeface="Century Gothic"/>
              <a:ea typeface="Century Gothic"/>
              <a:cs typeface="Century Gothic"/>
              <a:sym typeface="Century Gothic"/>
            </a:endParaRPr>
          </a:p>
          <a:p>
            <a:pPr indent="-368300" lvl="2" marL="1657350" marR="0" rtl="0" algn="l">
              <a:lnSpc>
                <a:spcPct val="100000"/>
              </a:lnSpc>
              <a:spcBef>
                <a:spcPts val="0"/>
              </a:spcBef>
              <a:spcAft>
                <a:spcPts val="0"/>
              </a:spcAft>
              <a:buClr>
                <a:schemeClr val="dk1"/>
              </a:buClr>
              <a:buSzPts val="2200"/>
              <a:buFont typeface="Century Gothic"/>
              <a:buChar char="■"/>
            </a:pPr>
            <a:r>
              <a:rPr lang="en-US" sz="2200">
                <a:solidFill>
                  <a:schemeClr val="dk1"/>
                </a:solidFill>
                <a:latin typeface="Century Gothic"/>
                <a:ea typeface="Century Gothic"/>
                <a:cs typeface="Century Gothic"/>
                <a:sym typeface="Century Gothic"/>
              </a:rPr>
              <a:t>Reference Documents</a:t>
            </a:r>
            <a:endParaRPr sz="2200">
              <a:solidFill>
                <a:schemeClr val="dk1"/>
              </a:solidFill>
              <a:latin typeface="Century Gothic"/>
              <a:ea typeface="Century Gothic"/>
              <a:cs typeface="Century Gothic"/>
              <a:sym typeface="Century Gothic"/>
            </a:endParaRPr>
          </a:p>
          <a:p>
            <a:pPr indent="-368300" lvl="2" marL="1657350" marR="0" rtl="0" algn="l">
              <a:lnSpc>
                <a:spcPct val="100000"/>
              </a:lnSpc>
              <a:spcBef>
                <a:spcPts val="0"/>
              </a:spcBef>
              <a:spcAft>
                <a:spcPts val="0"/>
              </a:spcAft>
              <a:buClr>
                <a:schemeClr val="dk1"/>
              </a:buClr>
              <a:buSzPts val="2200"/>
              <a:buFont typeface="Century Gothic"/>
              <a:buChar char="■"/>
            </a:pPr>
            <a:r>
              <a:rPr lang="en-US" sz="2200">
                <a:solidFill>
                  <a:schemeClr val="dk1"/>
                </a:solidFill>
                <a:latin typeface="Century Gothic"/>
                <a:ea typeface="Century Gothic"/>
                <a:cs typeface="Century Gothic"/>
                <a:sym typeface="Century Gothic"/>
              </a:rPr>
              <a:t>Abstract</a:t>
            </a:r>
            <a:endParaRPr sz="2200">
              <a:solidFill>
                <a:schemeClr val="dk1"/>
              </a:solidFill>
              <a:latin typeface="Century Gothic"/>
              <a:ea typeface="Century Gothic"/>
              <a:cs typeface="Century Gothic"/>
              <a:sym typeface="Century Gothic"/>
            </a:endParaRPr>
          </a:p>
          <a:p>
            <a:pPr indent="-368300" lvl="2" marL="1657350" marR="0" rtl="0" algn="l">
              <a:lnSpc>
                <a:spcPct val="100000"/>
              </a:lnSpc>
              <a:spcBef>
                <a:spcPts val="0"/>
              </a:spcBef>
              <a:spcAft>
                <a:spcPts val="0"/>
              </a:spcAft>
              <a:buClr>
                <a:schemeClr val="dk1"/>
              </a:buClr>
              <a:buSzPts val="2200"/>
              <a:buFont typeface="Century Gothic"/>
              <a:buChar char="■"/>
            </a:pPr>
            <a:r>
              <a:rPr lang="en-US" sz="2200">
                <a:solidFill>
                  <a:schemeClr val="dk1"/>
                </a:solidFill>
                <a:latin typeface="Century Gothic"/>
                <a:ea typeface="Century Gothic"/>
                <a:cs typeface="Century Gothic"/>
                <a:sym typeface="Century Gothic"/>
              </a:rPr>
              <a:t>Estimated Cost</a:t>
            </a:r>
            <a:endParaRPr sz="2200">
              <a:solidFill>
                <a:schemeClr val="dk1"/>
              </a:solidFill>
              <a:latin typeface="Century Gothic"/>
              <a:ea typeface="Century Gothic"/>
              <a:cs typeface="Century Gothic"/>
              <a:sym typeface="Century Gothic"/>
            </a:endParaRPr>
          </a:p>
          <a:p>
            <a:pPr indent="-368300" lvl="2" marL="1657350" marR="0" rtl="0" algn="l">
              <a:lnSpc>
                <a:spcPct val="100000"/>
              </a:lnSpc>
              <a:spcBef>
                <a:spcPts val="0"/>
              </a:spcBef>
              <a:spcAft>
                <a:spcPts val="0"/>
              </a:spcAft>
              <a:buClr>
                <a:schemeClr val="dk1"/>
              </a:buClr>
              <a:buSzPts val="2200"/>
              <a:buFont typeface="Century Gothic"/>
              <a:buChar char="■"/>
            </a:pPr>
            <a:r>
              <a:rPr lang="en-US" sz="2200">
                <a:solidFill>
                  <a:schemeClr val="dk1"/>
                </a:solidFill>
                <a:latin typeface="Century Gothic"/>
                <a:ea typeface="Century Gothic"/>
                <a:cs typeface="Century Gothic"/>
                <a:sym typeface="Century Gothic"/>
              </a:rPr>
              <a:t>Contact list</a:t>
            </a:r>
            <a:endParaRPr sz="2200">
              <a:solidFill>
                <a:schemeClr val="dk1"/>
              </a:solidFill>
              <a:latin typeface="Century Gothic"/>
              <a:ea typeface="Century Gothic"/>
              <a:cs typeface="Century Gothic"/>
              <a:sym typeface="Century Gothic"/>
            </a:endParaRPr>
          </a:p>
          <a:p>
            <a:pPr indent="-368300" lvl="1" marL="914400" marR="0" rtl="0" algn="l">
              <a:lnSpc>
                <a:spcPct val="100000"/>
              </a:lnSpc>
              <a:spcBef>
                <a:spcPts val="1000"/>
              </a:spcBef>
              <a:spcAft>
                <a:spcPts val="0"/>
              </a:spcAft>
              <a:buClr>
                <a:schemeClr val="dk1"/>
              </a:buClr>
              <a:buSzPts val="2200"/>
              <a:buFont typeface="Century Gothic"/>
              <a:buChar char="○"/>
            </a:pPr>
            <a:r>
              <a:rPr lang="en-US" sz="2200" u="sng">
                <a:solidFill>
                  <a:schemeClr val="hlink"/>
                </a:solidFill>
                <a:latin typeface="Century Gothic"/>
                <a:ea typeface="Century Gothic"/>
                <a:cs typeface="Century Gothic"/>
                <a:sym typeface="Century Gothic"/>
                <a:hlinkClick r:id="rId3"/>
              </a:rPr>
              <a:t>https://form.jotform.com/232579005264153</a:t>
            </a:r>
            <a:endParaRPr b="1" sz="2400">
              <a:highlight>
                <a:srgbClr val="FFFF00"/>
              </a:highlight>
              <a:latin typeface="Century Gothic"/>
              <a:ea typeface="Century Gothic"/>
              <a:cs typeface="Century Gothic"/>
              <a:sym typeface="Century Gothic"/>
            </a:endParaRPr>
          </a:p>
          <a:p>
            <a:pPr indent="-368300" lvl="1" marL="914400" marR="0" rtl="0" algn="l">
              <a:lnSpc>
                <a:spcPct val="100000"/>
              </a:lnSpc>
              <a:spcBef>
                <a:spcPts val="0"/>
              </a:spcBef>
              <a:spcAft>
                <a:spcPts val="0"/>
              </a:spcAft>
              <a:buClr>
                <a:schemeClr val="dk1"/>
              </a:buClr>
              <a:buSzPts val="2200"/>
              <a:buFont typeface="Century Gothic"/>
              <a:buChar char="○"/>
            </a:pPr>
            <a:r>
              <a:rPr b="1" i="0" lang="en-US" sz="2400">
                <a:highlight>
                  <a:srgbClr val="FFFF00"/>
                </a:highlight>
                <a:latin typeface="Century Gothic"/>
                <a:ea typeface="Century Gothic"/>
                <a:cs typeface="Century Gothic"/>
                <a:sym typeface="Century Gothic"/>
              </a:rPr>
              <a:t>Due date is October </a:t>
            </a:r>
            <a:r>
              <a:rPr b="1" lang="en-US" sz="2400">
                <a:highlight>
                  <a:srgbClr val="FFFF00"/>
                </a:highlight>
                <a:latin typeface="Century Gothic"/>
                <a:ea typeface="Century Gothic"/>
                <a:cs typeface="Century Gothic"/>
                <a:sym typeface="Century Gothic"/>
              </a:rPr>
              <a:t>6</a:t>
            </a:r>
            <a:r>
              <a:rPr b="1" lang="en-US" sz="2400">
                <a:highlight>
                  <a:srgbClr val="FFFF00"/>
                </a:highlight>
                <a:latin typeface="Century Gothic"/>
                <a:ea typeface="Century Gothic"/>
                <a:cs typeface="Century Gothic"/>
                <a:sym typeface="Century Gothic"/>
              </a:rPr>
              <a:t>, 2023 by</a:t>
            </a:r>
            <a:r>
              <a:rPr b="1" i="0" lang="en-US" sz="2400">
                <a:highlight>
                  <a:srgbClr val="FFFF00"/>
                </a:highlight>
                <a:latin typeface="Century Gothic"/>
                <a:ea typeface="Century Gothic"/>
                <a:cs typeface="Century Gothic"/>
                <a:sym typeface="Century Gothic"/>
              </a:rPr>
              <a:t> 11:</a:t>
            </a:r>
            <a:r>
              <a:rPr b="1" lang="en-US" sz="2400">
                <a:highlight>
                  <a:srgbClr val="FFFF00"/>
                </a:highlight>
                <a:latin typeface="Century Gothic"/>
                <a:ea typeface="Century Gothic"/>
                <a:cs typeface="Century Gothic"/>
                <a:sym typeface="Century Gothic"/>
              </a:rPr>
              <a:t>59 pm</a:t>
            </a:r>
            <a:endParaRPr sz="2400">
              <a:highlight>
                <a:srgbClr val="FFFF00"/>
              </a:highlight>
              <a:latin typeface="Century Gothic"/>
              <a:ea typeface="Century Gothic"/>
              <a:cs typeface="Century Gothic"/>
              <a:sym typeface="Century Gothic"/>
            </a:endParaRPr>
          </a:p>
          <a:p>
            <a:pPr indent="0" lvl="0" marL="182562" marR="0" rtl="0" algn="l">
              <a:lnSpc>
                <a:spcPct val="70000"/>
              </a:lnSpc>
              <a:spcBef>
                <a:spcPts val="1600"/>
              </a:spcBef>
              <a:spcAft>
                <a:spcPts val="0"/>
              </a:spcAft>
              <a:buNone/>
            </a:pPr>
            <a:r>
              <a:t/>
            </a:r>
            <a:endParaRPr b="0" i="0" sz="3400" u="none">
              <a:latin typeface="Georgia"/>
              <a:ea typeface="Georgia"/>
              <a:cs typeface="Georgia"/>
              <a:sym typeface="Georgia"/>
            </a:endParaRPr>
          </a:p>
        </p:txBody>
      </p:sp>
      <p:pic>
        <p:nvPicPr>
          <p:cNvPr id="414" name="Google Shape;414;g1559c9d0ceb_6_653"/>
          <p:cNvPicPr preferRelativeResize="0"/>
          <p:nvPr/>
        </p:nvPicPr>
        <p:blipFill>
          <a:blip r:embed="rId4">
            <a:alphaModFix/>
          </a:blip>
          <a:stretch>
            <a:fillRect/>
          </a:stretch>
        </p:blipFill>
        <p:spPr>
          <a:xfrm>
            <a:off x="8402950" y="4527400"/>
            <a:ext cx="2030075" cy="20300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g155853b8843_0_271"/>
          <p:cNvSpPr txBox="1"/>
          <p:nvPr>
            <p:ph type="title"/>
          </p:nvPr>
        </p:nvSpPr>
        <p:spPr>
          <a:xfrm>
            <a:off x="306375" y="547600"/>
            <a:ext cx="11265000" cy="1325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b="1" lang="en-US" sz="4500">
                <a:latin typeface="Century Gothic"/>
                <a:ea typeface="Century Gothic"/>
                <a:cs typeface="Century Gothic"/>
                <a:sym typeface="Century Gothic"/>
              </a:rPr>
              <a:t>Constituency</a:t>
            </a:r>
            <a:r>
              <a:rPr b="1" lang="en-US" sz="4500">
                <a:latin typeface="Century Gothic"/>
                <a:ea typeface="Century Gothic"/>
                <a:cs typeface="Century Gothic"/>
                <a:sym typeface="Century Gothic"/>
              </a:rPr>
              <a:t> Application and Bylaws</a:t>
            </a:r>
            <a:endParaRPr b="1" sz="4500">
              <a:latin typeface="Century Gothic"/>
              <a:ea typeface="Century Gothic"/>
              <a:cs typeface="Century Gothic"/>
              <a:sym typeface="Century Gothic"/>
            </a:endParaRPr>
          </a:p>
        </p:txBody>
      </p:sp>
      <p:sp>
        <p:nvSpPr>
          <p:cNvPr id="421" name="Google Shape;421;g155853b8843_0_271"/>
          <p:cNvSpPr txBox="1"/>
          <p:nvPr/>
        </p:nvSpPr>
        <p:spPr>
          <a:xfrm>
            <a:off x="958000" y="1976800"/>
            <a:ext cx="9893100" cy="48948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Century Gothic"/>
              <a:buChar char="●"/>
            </a:pPr>
            <a:r>
              <a:rPr lang="en-US" sz="1800">
                <a:latin typeface="Century Gothic"/>
                <a:ea typeface="Century Gothic"/>
                <a:cs typeface="Century Gothic"/>
                <a:sym typeface="Century Gothic"/>
              </a:rPr>
              <a:t>Constituency Applications </a:t>
            </a:r>
            <a:endParaRPr sz="1800">
              <a:latin typeface="Century Gothic"/>
              <a:ea typeface="Century Gothic"/>
              <a:cs typeface="Century Gothic"/>
              <a:sym typeface="Century Gothic"/>
            </a:endParaRPr>
          </a:p>
          <a:p>
            <a:pPr indent="-342900" lvl="1" marL="914400" rtl="0" algn="l">
              <a:spcBef>
                <a:spcPts val="0"/>
              </a:spcBef>
              <a:spcAft>
                <a:spcPts val="0"/>
              </a:spcAft>
              <a:buSzPts val="1800"/>
              <a:buFont typeface="Century Gothic"/>
              <a:buChar char="○"/>
            </a:pPr>
            <a:r>
              <a:rPr lang="en-US" sz="1800">
                <a:latin typeface="Century Gothic"/>
                <a:ea typeface="Century Gothic"/>
                <a:cs typeface="Century Gothic"/>
                <a:sym typeface="Century Gothic"/>
              </a:rPr>
              <a:t>Found under the Convention tab on the FNSA website.</a:t>
            </a:r>
            <a:endParaRPr sz="1800">
              <a:latin typeface="Century Gothic"/>
              <a:ea typeface="Century Gothic"/>
              <a:cs typeface="Century Gothic"/>
              <a:sym typeface="Century Gothic"/>
            </a:endParaRPr>
          </a:p>
          <a:p>
            <a:pPr indent="-342900" lvl="1" marL="914400" rtl="0" algn="l">
              <a:spcBef>
                <a:spcPts val="0"/>
              </a:spcBef>
              <a:spcAft>
                <a:spcPts val="0"/>
              </a:spcAft>
              <a:buSzPts val="1800"/>
              <a:buFont typeface="Century Gothic"/>
              <a:buChar char="○"/>
            </a:pPr>
            <a:r>
              <a:rPr lang="en-US" sz="1800">
                <a:latin typeface="Century Gothic"/>
                <a:ea typeface="Century Gothic"/>
                <a:cs typeface="Century Gothic"/>
                <a:sym typeface="Century Gothic"/>
              </a:rPr>
              <a:t>Submitted at the Annual House of Delegates Meeting at convention</a:t>
            </a:r>
            <a:endParaRPr sz="1800">
              <a:latin typeface="Century Gothic"/>
              <a:ea typeface="Century Gothic"/>
              <a:cs typeface="Century Gothic"/>
              <a:sym typeface="Century Gothic"/>
            </a:endParaRPr>
          </a:p>
          <a:p>
            <a:pPr indent="-342900" lvl="2" marL="1371600" rtl="0" algn="l">
              <a:spcBef>
                <a:spcPts val="0"/>
              </a:spcBef>
              <a:spcAft>
                <a:spcPts val="0"/>
              </a:spcAft>
              <a:buSzPts val="1800"/>
              <a:buFont typeface="Century Gothic"/>
              <a:buChar char="■"/>
            </a:pPr>
            <a:r>
              <a:rPr lang="en-US" sz="1800">
                <a:latin typeface="Century Gothic"/>
                <a:ea typeface="Century Gothic"/>
                <a:cs typeface="Century Gothic"/>
                <a:sym typeface="Century Gothic"/>
              </a:rPr>
              <a:t>Can be submitted up to 10 working days after the close of House of Delegates</a:t>
            </a:r>
            <a:endParaRPr sz="1800">
              <a:latin typeface="Century Gothic"/>
              <a:ea typeface="Century Gothic"/>
              <a:cs typeface="Century Gothic"/>
              <a:sym typeface="Century Gothic"/>
            </a:endParaRPr>
          </a:p>
          <a:p>
            <a:pPr indent="-342900" lvl="1" marL="914400" rtl="0" algn="l">
              <a:spcBef>
                <a:spcPts val="0"/>
              </a:spcBef>
              <a:spcAft>
                <a:spcPts val="0"/>
              </a:spcAft>
              <a:buSzPts val="1800"/>
              <a:buFont typeface="Century Gothic"/>
              <a:buChar char="○"/>
            </a:pPr>
            <a:r>
              <a:rPr lang="en-US" sz="1800">
                <a:latin typeface="Century Gothic"/>
                <a:ea typeface="Century Gothic"/>
                <a:cs typeface="Century Gothic"/>
                <a:sym typeface="Century Gothic"/>
              </a:rPr>
              <a:t>Schools must have a minimum of 10 members or the schools total enrollment if less than 10 to be recognized as a constituent of FNSA.</a:t>
            </a:r>
            <a:endParaRPr sz="1800">
              <a:latin typeface="Century Gothic"/>
              <a:ea typeface="Century Gothic"/>
              <a:cs typeface="Century Gothic"/>
              <a:sym typeface="Century Gothic"/>
            </a:endParaRPr>
          </a:p>
          <a:p>
            <a:pPr indent="-342900" lvl="1" marL="914400" rtl="0" algn="l">
              <a:spcBef>
                <a:spcPts val="0"/>
              </a:spcBef>
              <a:spcAft>
                <a:spcPts val="0"/>
              </a:spcAft>
              <a:buSzPts val="1800"/>
              <a:buFont typeface="Century Gothic"/>
              <a:buChar char="○"/>
            </a:pPr>
            <a:r>
              <a:rPr lang="en-US" sz="1800">
                <a:latin typeface="Century Gothic"/>
                <a:ea typeface="Century Gothic"/>
                <a:cs typeface="Century Gothic"/>
                <a:sym typeface="Century Gothic"/>
              </a:rPr>
              <a:t>Constituents are eligible to send Delegates to the annual House of Delegates meeting during convention</a:t>
            </a:r>
            <a:endParaRPr sz="1800">
              <a:latin typeface="Century Gothic"/>
              <a:ea typeface="Century Gothic"/>
              <a:cs typeface="Century Gothic"/>
              <a:sym typeface="Century Gothic"/>
            </a:endParaRPr>
          </a:p>
          <a:p>
            <a:pPr indent="-342900" lvl="0" marL="457200" rtl="0" algn="l">
              <a:spcBef>
                <a:spcPts val="0"/>
              </a:spcBef>
              <a:spcAft>
                <a:spcPts val="0"/>
              </a:spcAft>
              <a:buSzPts val="1800"/>
              <a:buFont typeface="Century Gothic"/>
              <a:buChar char="●"/>
            </a:pPr>
            <a:r>
              <a:rPr lang="en-US" sz="1800">
                <a:latin typeface="Century Gothic"/>
                <a:ea typeface="Century Gothic"/>
                <a:cs typeface="Century Gothic"/>
                <a:sym typeface="Century Gothic"/>
              </a:rPr>
              <a:t>Delegates</a:t>
            </a:r>
            <a:endParaRPr sz="1800">
              <a:latin typeface="Century Gothic"/>
              <a:ea typeface="Century Gothic"/>
              <a:cs typeface="Century Gothic"/>
              <a:sym typeface="Century Gothic"/>
            </a:endParaRPr>
          </a:p>
          <a:p>
            <a:pPr indent="-342900" lvl="1" marL="914400" rtl="0" algn="l">
              <a:spcBef>
                <a:spcPts val="0"/>
              </a:spcBef>
              <a:spcAft>
                <a:spcPts val="0"/>
              </a:spcAft>
              <a:buSzPts val="1800"/>
              <a:buFont typeface="Century Gothic"/>
              <a:buChar char="○"/>
            </a:pPr>
            <a:r>
              <a:rPr lang="en-US" sz="1800">
                <a:latin typeface="Century Gothic"/>
                <a:ea typeface="Century Gothic"/>
                <a:cs typeface="Century Gothic"/>
                <a:sym typeface="Century Gothic"/>
              </a:rPr>
              <a:t>Each constituent school is awarded 1 delegate per 15 members</a:t>
            </a:r>
            <a:endParaRPr sz="1800">
              <a:latin typeface="Century Gothic"/>
              <a:ea typeface="Century Gothic"/>
              <a:cs typeface="Century Gothic"/>
              <a:sym typeface="Century Gothic"/>
            </a:endParaRPr>
          </a:p>
          <a:p>
            <a:pPr indent="-342900" lvl="1" marL="914400" rtl="0" algn="l">
              <a:spcBef>
                <a:spcPts val="0"/>
              </a:spcBef>
              <a:spcAft>
                <a:spcPts val="0"/>
              </a:spcAft>
              <a:buSzPts val="1800"/>
              <a:buFont typeface="Century Gothic"/>
              <a:buChar char="○"/>
            </a:pPr>
            <a:r>
              <a:rPr lang="en-US" sz="1800">
                <a:latin typeface="Century Gothic"/>
                <a:ea typeface="Century Gothic"/>
                <a:cs typeface="Century Gothic"/>
                <a:sym typeface="Century Gothic"/>
              </a:rPr>
              <a:t>Alternates</a:t>
            </a:r>
            <a:endParaRPr sz="1800">
              <a:latin typeface="Century Gothic"/>
              <a:ea typeface="Century Gothic"/>
              <a:cs typeface="Century Gothic"/>
              <a:sym typeface="Century Gothic"/>
            </a:endParaRPr>
          </a:p>
          <a:p>
            <a:pPr indent="-342900" lvl="2" marL="1371600" rtl="0" algn="l">
              <a:spcBef>
                <a:spcPts val="0"/>
              </a:spcBef>
              <a:spcAft>
                <a:spcPts val="0"/>
              </a:spcAft>
              <a:buSzPts val="1800"/>
              <a:buFont typeface="Century Gothic"/>
              <a:buChar char="■"/>
            </a:pPr>
            <a:r>
              <a:rPr lang="en-US" sz="1800">
                <a:latin typeface="Century Gothic"/>
                <a:ea typeface="Century Gothic"/>
                <a:cs typeface="Century Gothic"/>
                <a:sym typeface="Century Gothic"/>
              </a:rPr>
              <a:t>1 alternate delegate for schools with 1-5 delegates</a:t>
            </a:r>
            <a:endParaRPr sz="1800">
              <a:latin typeface="Century Gothic"/>
              <a:ea typeface="Century Gothic"/>
              <a:cs typeface="Century Gothic"/>
              <a:sym typeface="Century Gothic"/>
            </a:endParaRPr>
          </a:p>
          <a:p>
            <a:pPr indent="-342900" lvl="2" marL="1371600" rtl="0" algn="l">
              <a:spcBef>
                <a:spcPts val="0"/>
              </a:spcBef>
              <a:spcAft>
                <a:spcPts val="0"/>
              </a:spcAft>
              <a:buSzPts val="1800"/>
              <a:buFont typeface="Century Gothic"/>
              <a:buChar char="■"/>
            </a:pPr>
            <a:r>
              <a:rPr lang="en-US" sz="1800">
                <a:latin typeface="Century Gothic"/>
                <a:ea typeface="Century Gothic"/>
                <a:cs typeface="Century Gothic"/>
                <a:sym typeface="Century Gothic"/>
              </a:rPr>
              <a:t>1 additional alternate delegate for schools with 6-10 delegates</a:t>
            </a:r>
            <a:endParaRPr sz="1800">
              <a:latin typeface="Century Gothic"/>
              <a:ea typeface="Century Gothic"/>
              <a:cs typeface="Century Gothic"/>
              <a:sym typeface="Century Gothic"/>
            </a:endParaRPr>
          </a:p>
          <a:p>
            <a:pPr indent="-342900" lvl="1" marL="914400" rtl="0" algn="l">
              <a:spcBef>
                <a:spcPts val="0"/>
              </a:spcBef>
              <a:spcAft>
                <a:spcPts val="0"/>
              </a:spcAft>
              <a:buSzPts val="1800"/>
              <a:buFont typeface="Century Gothic"/>
              <a:buChar char="○"/>
            </a:pPr>
            <a:r>
              <a:rPr lang="en-US" sz="1800">
                <a:latin typeface="Century Gothic"/>
                <a:ea typeface="Century Gothic"/>
                <a:cs typeface="Century Gothic"/>
                <a:sym typeface="Century Gothic"/>
              </a:rPr>
              <a:t>Delegates must be credentialed to vote in the House of Delegates session. </a:t>
            </a:r>
            <a:endParaRPr sz="1800">
              <a:latin typeface="Century Gothic"/>
              <a:ea typeface="Century Gothic"/>
              <a:cs typeface="Century Gothic"/>
              <a:sym typeface="Century Gothic"/>
            </a:endParaRPr>
          </a:p>
          <a:p>
            <a:pPr indent="-342900" lvl="0" marL="457200" rtl="0" algn="l">
              <a:spcBef>
                <a:spcPts val="0"/>
              </a:spcBef>
              <a:spcAft>
                <a:spcPts val="0"/>
              </a:spcAft>
              <a:buSzPts val="1800"/>
              <a:buFont typeface="Century Gothic"/>
              <a:buChar char="-"/>
            </a:pPr>
            <a:r>
              <a:rPr lang="en-US" sz="1800" u="sng">
                <a:solidFill>
                  <a:schemeClr val="hlink"/>
                </a:solidFill>
                <a:latin typeface="Century Gothic"/>
                <a:ea typeface="Century Gothic"/>
                <a:cs typeface="Century Gothic"/>
                <a:sym typeface="Century Gothic"/>
                <a:hlinkClick r:id="rId3"/>
              </a:rPr>
              <a:t>https://form.jotform.com/232575846032054</a:t>
            </a:r>
            <a:endParaRPr sz="1800">
              <a:latin typeface="Century Gothic"/>
              <a:ea typeface="Century Gothic"/>
              <a:cs typeface="Century Gothic"/>
              <a:sym typeface="Century Gothic"/>
            </a:endParaRPr>
          </a:p>
          <a:p>
            <a:pPr indent="0" lvl="0" marL="914400" rtl="0" algn="l">
              <a:spcBef>
                <a:spcPts val="0"/>
              </a:spcBef>
              <a:spcAft>
                <a:spcPts val="0"/>
              </a:spcAft>
              <a:buNone/>
            </a:pPr>
            <a:r>
              <a:t/>
            </a:r>
            <a:endParaRPr sz="1800">
              <a:latin typeface="Century Schoolbook"/>
              <a:ea typeface="Century Schoolbook"/>
              <a:cs typeface="Century Schoolbook"/>
              <a:sym typeface="Century Schoolbook"/>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g1e7b71c00e7_12_0"/>
          <p:cNvSpPr txBox="1"/>
          <p:nvPr>
            <p:ph idx="1" type="body"/>
          </p:nvPr>
        </p:nvSpPr>
        <p:spPr>
          <a:xfrm>
            <a:off x="1262062" y="1828800"/>
            <a:ext cx="8594700" cy="4351200"/>
          </a:xfrm>
          <a:prstGeom prst="rect">
            <a:avLst/>
          </a:prstGeom>
        </p:spPr>
        <p:txBody>
          <a:bodyPr anchorCtr="0" anchor="t" bIns="45700" lIns="91425" spcFirstLastPara="1" rIns="91425" wrap="square" tIns="45700">
            <a:normAutofit/>
          </a:bodyPr>
          <a:lstStyle/>
          <a:p>
            <a:pPr indent="0" lvl="0" marL="0" rtl="0" algn="l">
              <a:spcBef>
                <a:spcPts val="1400"/>
              </a:spcBef>
              <a:spcAft>
                <a:spcPts val="200"/>
              </a:spcAft>
              <a:buNone/>
            </a:pPr>
            <a:r>
              <a:t/>
            </a:r>
            <a:endParaRPr/>
          </a:p>
        </p:txBody>
      </p:sp>
      <p:pic>
        <p:nvPicPr>
          <p:cNvPr id="428" name="Google Shape;428;g1e7b71c00e7_12_0"/>
          <p:cNvPicPr preferRelativeResize="0"/>
          <p:nvPr/>
        </p:nvPicPr>
        <p:blipFill>
          <a:blip r:embed="rId3">
            <a:alphaModFix/>
          </a:blip>
          <a:stretch>
            <a:fillRect/>
          </a:stretch>
        </p:blipFill>
        <p:spPr>
          <a:xfrm>
            <a:off x="89375" y="574475"/>
            <a:ext cx="12037150" cy="570905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g1e7b71c00e7_2_35"/>
          <p:cNvSpPr txBox="1"/>
          <p:nvPr>
            <p:ph type="title"/>
          </p:nvPr>
        </p:nvSpPr>
        <p:spPr>
          <a:xfrm>
            <a:off x="1262050" y="365125"/>
            <a:ext cx="9691800" cy="9393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t>Membership Recruitment Strategies</a:t>
            </a:r>
            <a:endParaRPr/>
          </a:p>
        </p:txBody>
      </p:sp>
      <p:pic>
        <p:nvPicPr>
          <p:cNvPr id="435" name="Google Shape;435;g1e7b71c00e7_2_35"/>
          <p:cNvPicPr preferRelativeResize="0"/>
          <p:nvPr/>
        </p:nvPicPr>
        <p:blipFill>
          <a:blip r:embed="rId3">
            <a:alphaModFix/>
          </a:blip>
          <a:stretch>
            <a:fillRect/>
          </a:stretch>
        </p:blipFill>
        <p:spPr>
          <a:xfrm>
            <a:off x="1890726" y="1481225"/>
            <a:ext cx="3657600" cy="4572001"/>
          </a:xfrm>
          <a:prstGeom prst="rect">
            <a:avLst/>
          </a:prstGeom>
          <a:noFill/>
          <a:ln>
            <a:noFill/>
          </a:ln>
        </p:spPr>
      </p:pic>
      <p:pic>
        <p:nvPicPr>
          <p:cNvPr id="436" name="Google Shape;436;g1e7b71c00e7_2_35"/>
          <p:cNvPicPr preferRelativeResize="0"/>
          <p:nvPr/>
        </p:nvPicPr>
        <p:blipFill>
          <a:blip r:embed="rId4">
            <a:alphaModFix/>
          </a:blip>
          <a:stretch>
            <a:fillRect/>
          </a:stretch>
        </p:blipFill>
        <p:spPr>
          <a:xfrm>
            <a:off x="6287925" y="1481225"/>
            <a:ext cx="3657599" cy="4572002"/>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g1e7b71c00e7_2_41"/>
          <p:cNvSpPr txBox="1"/>
          <p:nvPr>
            <p:ph type="title"/>
          </p:nvPr>
        </p:nvSpPr>
        <p:spPr>
          <a:xfrm>
            <a:off x="1262050" y="365125"/>
            <a:ext cx="9691800" cy="9195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t>     </a:t>
            </a:r>
            <a:r>
              <a:rPr lang="en-US"/>
              <a:t>Breakthrough</a:t>
            </a:r>
            <a:r>
              <a:rPr lang="en-US"/>
              <a:t> to Nursing </a:t>
            </a:r>
            <a:endParaRPr/>
          </a:p>
        </p:txBody>
      </p:sp>
      <p:sp>
        <p:nvSpPr>
          <p:cNvPr id="443" name="Google Shape;443;g1e7b71c00e7_2_41"/>
          <p:cNvSpPr txBox="1"/>
          <p:nvPr>
            <p:ph idx="1" type="body"/>
          </p:nvPr>
        </p:nvSpPr>
        <p:spPr>
          <a:xfrm>
            <a:off x="1262062" y="1512575"/>
            <a:ext cx="8594700" cy="4351200"/>
          </a:xfrm>
          <a:prstGeom prst="rect">
            <a:avLst/>
          </a:prstGeom>
        </p:spPr>
        <p:txBody>
          <a:bodyPr anchorCtr="0" anchor="t" bIns="45700" lIns="91425" spcFirstLastPara="1" rIns="91425" wrap="square" tIns="45700">
            <a:normAutofit/>
          </a:bodyPr>
          <a:lstStyle/>
          <a:p>
            <a:pPr indent="0" lvl="0" marL="0" rtl="0" algn="l">
              <a:spcBef>
                <a:spcPts val="1400"/>
              </a:spcBef>
              <a:spcAft>
                <a:spcPts val="0"/>
              </a:spcAft>
              <a:buNone/>
            </a:pPr>
            <a:r>
              <a:rPr b="1" lang="en-US"/>
              <a:t>How to prevent THIS                                                            Retain THIS														</a:t>
            </a:r>
            <a:endParaRPr b="1"/>
          </a:p>
          <a:p>
            <a:pPr indent="457200" lvl="0" marL="0" rtl="0" algn="l">
              <a:spcBef>
                <a:spcPts val="1400"/>
              </a:spcBef>
              <a:spcAft>
                <a:spcPts val="0"/>
              </a:spcAft>
              <a:buNone/>
            </a:pPr>
            <a:r>
              <a:rPr lang="en-US"/>
              <a:t> </a:t>
            </a:r>
            <a:endParaRPr/>
          </a:p>
          <a:p>
            <a:pPr indent="0" lvl="0" marL="0" rtl="0" algn="l">
              <a:spcBef>
                <a:spcPts val="1400"/>
              </a:spcBef>
              <a:spcAft>
                <a:spcPts val="200"/>
              </a:spcAft>
              <a:buNone/>
            </a:pPr>
            <a:r>
              <a:rPr b="1" lang="en-US"/>
              <a:t>																																																																														   Create more of THIS </a:t>
            </a:r>
            <a:endParaRPr b="1"/>
          </a:p>
        </p:txBody>
      </p:sp>
      <p:pic>
        <p:nvPicPr>
          <p:cNvPr id="444" name="Google Shape;444;g1e7b71c00e7_2_41"/>
          <p:cNvPicPr preferRelativeResize="0"/>
          <p:nvPr/>
        </p:nvPicPr>
        <p:blipFill>
          <a:blip r:embed="rId3">
            <a:alphaModFix/>
          </a:blip>
          <a:stretch>
            <a:fillRect/>
          </a:stretch>
        </p:blipFill>
        <p:spPr>
          <a:xfrm>
            <a:off x="1150550" y="1903826"/>
            <a:ext cx="2773700" cy="2080275"/>
          </a:xfrm>
          <a:prstGeom prst="rect">
            <a:avLst/>
          </a:prstGeom>
          <a:noFill/>
          <a:ln>
            <a:noFill/>
          </a:ln>
        </p:spPr>
      </p:pic>
      <p:pic>
        <p:nvPicPr>
          <p:cNvPr id="445" name="Google Shape;445;g1e7b71c00e7_2_41"/>
          <p:cNvPicPr preferRelativeResize="0"/>
          <p:nvPr/>
        </p:nvPicPr>
        <p:blipFill>
          <a:blip r:embed="rId4">
            <a:alphaModFix/>
          </a:blip>
          <a:stretch>
            <a:fillRect/>
          </a:stretch>
        </p:blipFill>
        <p:spPr>
          <a:xfrm>
            <a:off x="7121600" y="1903825"/>
            <a:ext cx="2970325" cy="2080275"/>
          </a:xfrm>
          <a:prstGeom prst="rect">
            <a:avLst/>
          </a:prstGeom>
          <a:noFill/>
          <a:ln>
            <a:noFill/>
          </a:ln>
        </p:spPr>
      </p:pic>
      <p:pic>
        <p:nvPicPr>
          <p:cNvPr id="446" name="Google Shape;446;g1e7b71c00e7_2_41"/>
          <p:cNvPicPr preferRelativeResize="0"/>
          <p:nvPr/>
        </p:nvPicPr>
        <p:blipFill>
          <a:blip r:embed="rId5">
            <a:alphaModFix/>
          </a:blip>
          <a:stretch>
            <a:fillRect/>
          </a:stretch>
        </p:blipFill>
        <p:spPr>
          <a:xfrm>
            <a:off x="2785725" y="4107800"/>
            <a:ext cx="5547349" cy="249327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66"/>
          <p:cNvSpPr txBox="1"/>
          <p:nvPr>
            <p:ph type="title"/>
          </p:nvPr>
        </p:nvSpPr>
        <p:spPr>
          <a:xfrm>
            <a:off x="619125" y="577850"/>
            <a:ext cx="10086900" cy="834900"/>
          </a:xfrm>
          <a:prstGeom prst="rect">
            <a:avLst/>
          </a:prstGeom>
          <a:noFill/>
          <a:ln>
            <a:noFill/>
          </a:ln>
        </p:spPr>
        <p:txBody>
          <a:bodyPr anchorCtr="0" anchor="ctr" bIns="121900" lIns="121900" spcFirstLastPara="1" rIns="121900" wrap="square" tIns="121900">
            <a:noAutofit/>
          </a:bodyPr>
          <a:lstStyle/>
          <a:p>
            <a:pPr indent="0" lvl="0" marL="0" rtl="0" algn="ctr">
              <a:lnSpc>
                <a:spcPct val="90000"/>
              </a:lnSpc>
              <a:spcBef>
                <a:spcPts val="0"/>
              </a:spcBef>
              <a:spcAft>
                <a:spcPts val="0"/>
              </a:spcAft>
              <a:buClr>
                <a:schemeClr val="dk1"/>
              </a:buClr>
              <a:buSzPts val="3200"/>
              <a:buFont typeface="Georgia"/>
              <a:buNone/>
            </a:pPr>
            <a:r>
              <a:rPr b="1" i="0" lang="en-US" sz="4500" u="none">
                <a:solidFill>
                  <a:schemeClr val="dk1"/>
                </a:solidFill>
                <a:latin typeface="Century Gothic"/>
                <a:ea typeface="Century Gothic"/>
                <a:cs typeface="Century Gothic"/>
                <a:sym typeface="Century Gothic"/>
              </a:rPr>
              <a:t>Breakthrough to Nursing Committee </a:t>
            </a:r>
            <a:endParaRPr>
              <a:latin typeface="Century Gothic"/>
              <a:ea typeface="Century Gothic"/>
              <a:cs typeface="Century Gothic"/>
              <a:sym typeface="Century Gothic"/>
            </a:endParaRPr>
          </a:p>
        </p:txBody>
      </p:sp>
      <p:sp>
        <p:nvSpPr>
          <p:cNvPr id="452" name="Google Shape;452;p66"/>
          <p:cNvSpPr txBox="1"/>
          <p:nvPr>
            <p:ph idx="4294967295" type="body"/>
          </p:nvPr>
        </p:nvSpPr>
        <p:spPr>
          <a:xfrm>
            <a:off x="499575" y="1849650"/>
            <a:ext cx="10326000" cy="4555200"/>
          </a:xfrm>
          <a:prstGeom prst="rect">
            <a:avLst/>
          </a:prstGeom>
          <a:noFill/>
          <a:ln>
            <a:noFill/>
          </a:ln>
        </p:spPr>
        <p:txBody>
          <a:bodyPr anchorCtr="0" anchor="t" bIns="121900" lIns="121900" spcFirstLastPara="1" rIns="121900" wrap="square" tIns="121900">
            <a:noAutofit/>
          </a:bodyPr>
          <a:lstStyle/>
          <a:p>
            <a:pPr indent="-218122" lvl="0" marL="182562" rtl="0" algn="just">
              <a:lnSpc>
                <a:spcPct val="115000"/>
              </a:lnSpc>
              <a:spcBef>
                <a:spcPts val="0"/>
              </a:spcBef>
              <a:spcAft>
                <a:spcPts val="0"/>
              </a:spcAft>
              <a:buClr>
                <a:schemeClr val="dk1"/>
              </a:buClr>
              <a:buSzPts val="2000"/>
              <a:buFont typeface="Century Gothic"/>
              <a:buChar char="●"/>
            </a:pPr>
            <a:r>
              <a:rPr lang="en-US" sz="2100">
                <a:latin typeface="Century Gothic"/>
                <a:ea typeface="Century Gothic"/>
                <a:cs typeface="Century Gothic"/>
                <a:sym typeface="Century Gothic"/>
              </a:rPr>
              <a:t>Organize, represent, and mentor students preparing for initial licensure as registered nurses enrolled in baccalaureate completion programs, in becoming practitioners sensitive to the cultural diversity that exists in our society</a:t>
            </a:r>
            <a:endParaRPr sz="2100">
              <a:latin typeface="Century Gothic"/>
              <a:ea typeface="Century Gothic"/>
              <a:cs typeface="Century Gothic"/>
              <a:sym typeface="Century Gothic"/>
            </a:endParaRPr>
          </a:p>
          <a:p>
            <a:pPr indent="-201612" lvl="0" marL="182562" rtl="0" algn="just">
              <a:lnSpc>
                <a:spcPct val="115000"/>
              </a:lnSpc>
              <a:spcBef>
                <a:spcPts val="0"/>
              </a:spcBef>
              <a:spcAft>
                <a:spcPts val="0"/>
              </a:spcAft>
              <a:buSzPts val="1740"/>
              <a:buFont typeface="Century Gothic"/>
              <a:buChar char="●"/>
            </a:pPr>
            <a:r>
              <a:rPr lang="en-US" sz="2100">
                <a:latin typeface="Century Gothic"/>
                <a:ea typeface="Century Gothic"/>
                <a:cs typeface="Century Gothic"/>
                <a:sym typeface="Century Gothic"/>
              </a:rPr>
              <a:t>Advocate for high quality care, utilizing the principles of transcultural nursing.</a:t>
            </a:r>
            <a:endParaRPr sz="2100">
              <a:latin typeface="Century Gothic"/>
              <a:ea typeface="Century Gothic"/>
              <a:cs typeface="Century Gothic"/>
              <a:sym typeface="Century Gothic"/>
            </a:endParaRPr>
          </a:p>
          <a:p>
            <a:pPr indent="-201612" lvl="0" marL="182562" rtl="0" algn="just">
              <a:lnSpc>
                <a:spcPct val="115000"/>
              </a:lnSpc>
              <a:spcBef>
                <a:spcPts val="0"/>
              </a:spcBef>
              <a:spcAft>
                <a:spcPts val="0"/>
              </a:spcAft>
              <a:buSzPts val="1740"/>
              <a:buFont typeface="Century Gothic"/>
              <a:buChar char="●"/>
            </a:pPr>
            <a:r>
              <a:rPr lang="en-US" sz="2100">
                <a:latin typeface="Century Gothic"/>
                <a:ea typeface="Century Gothic"/>
                <a:cs typeface="Century Gothic"/>
                <a:sym typeface="Century Gothic"/>
              </a:rPr>
              <a:t>Promote the development of the skills needed to be responsible, accountable members of the nursing profession who respect the differences and similarities between people.</a:t>
            </a:r>
            <a:endParaRPr sz="2100">
              <a:latin typeface="Century Gothic"/>
              <a:ea typeface="Century Gothic"/>
              <a:cs typeface="Century Gothic"/>
              <a:sym typeface="Century Gothic"/>
            </a:endParaRPr>
          </a:p>
        </p:txBody>
      </p:sp>
      <p:pic>
        <p:nvPicPr>
          <p:cNvPr id="453" name="Google Shape;453;p66"/>
          <p:cNvPicPr preferRelativeResize="0"/>
          <p:nvPr/>
        </p:nvPicPr>
        <p:blipFill>
          <a:blip r:embed="rId3">
            <a:alphaModFix/>
          </a:blip>
          <a:stretch>
            <a:fillRect/>
          </a:stretch>
        </p:blipFill>
        <p:spPr>
          <a:xfrm>
            <a:off x="392900" y="4837150"/>
            <a:ext cx="10899650" cy="1874526"/>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67"/>
          <p:cNvSpPr txBox="1"/>
          <p:nvPr>
            <p:ph type="title"/>
          </p:nvPr>
        </p:nvSpPr>
        <p:spPr>
          <a:xfrm>
            <a:off x="631825" y="519093"/>
            <a:ext cx="10086900" cy="1284300"/>
          </a:xfrm>
          <a:prstGeom prst="rect">
            <a:avLst/>
          </a:prstGeom>
          <a:noFill/>
          <a:ln>
            <a:noFill/>
          </a:ln>
        </p:spPr>
        <p:txBody>
          <a:bodyPr anchorCtr="0" anchor="ctr" bIns="121900" lIns="121900" spcFirstLastPara="1" rIns="121900" wrap="square" tIns="121900">
            <a:noAutofit/>
          </a:bodyPr>
          <a:lstStyle/>
          <a:p>
            <a:pPr indent="0" lvl="0" marL="0" rtl="0" algn="ctr">
              <a:lnSpc>
                <a:spcPct val="90000"/>
              </a:lnSpc>
              <a:spcBef>
                <a:spcPts val="0"/>
              </a:spcBef>
              <a:spcAft>
                <a:spcPts val="0"/>
              </a:spcAft>
              <a:buClr>
                <a:schemeClr val="dk1"/>
              </a:buClr>
              <a:buSzPts val="3200"/>
              <a:buFont typeface="Georgia"/>
              <a:buNone/>
            </a:pPr>
            <a:r>
              <a:rPr b="1" i="0" lang="en-US" sz="4800" u="none">
                <a:solidFill>
                  <a:schemeClr val="dk1"/>
                </a:solidFill>
                <a:latin typeface="Century Gothic"/>
                <a:ea typeface="Century Gothic"/>
                <a:cs typeface="Century Gothic"/>
                <a:sym typeface="Century Gothic"/>
              </a:rPr>
              <a:t>Breakthrough to Nursing Committee</a:t>
            </a:r>
            <a:endParaRPr>
              <a:latin typeface="Century Gothic"/>
              <a:ea typeface="Century Gothic"/>
              <a:cs typeface="Century Gothic"/>
              <a:sym typeface="Century Gothic"/>
            </a:endParaRPr>
          </a:p>
        </p:txBody>
      </p:sp>
      <p:sp>
        <p:nvSpPr>
          <p:cNvPr id="459" name="Google Shape;459;p67"/>
          <p:cNvSpPr txBox="1"/>
          <p:nvPr>
            <p:ph idx="4294967295" type="body"/>
          </p:nvPr>
        </p:nvSpPr>
        <p:spPr>
          <a:xfrm>
            <a:off x="950425" y="2076275"/>
            <a:ext cx="9449700" cy="4288500"/>
          </a:xfrm>
          <a:prstGeom prst="rect">
            <a:avLst/>
          </a:prstGeom>
          <a:noFill/>
          <a:ln>
            <a:noFill/>
          </a:ln>
        </p:spPr>
        <p:txBody>
          <a:bodyPr anchorCtr="0" anchor="t" bIns="121900" lIns="121900" spcFirstLastPara="1" rIns="121900" wrap="square" tIns="121900">
            <a:noAutofit/>
          </a:bodyPr>
          <a:lstStyle/>
          <a:p>
            <a:pPr indent="-404271" lvl="0" marL="609585" marR="0" rtl="0" algn="just">
              <a:lnSpc>
                <a:spcPct val="95000"/>
              </a:lnSpc>
              <a:spcBef>
                <a:spcPts val="0"/>
              </a:spcBef>
              <a:spcAft>
                <a:spcPts val="0"/>
              </a:spcAft>
              <a:buClr>
                <a:srgbClr val="000000"/>
              </a:buClr>
              <a:buSzPts val="1000"/>
              <a:buFont typeface="Playfair Display"/>
              <a:buChar char="●"/>
            </a:pPr>
            <a:r>
              <a:rPr b="1" i="0" lang="en-US" sz="2900" u="none" cap="none" strike="noStrike">
                <a:solidFill>
                  <a:srgbClr val="000000"/>
                </a:solidFill>
                <a:highlight>
                  <a:srgbClr val="FFFFFF"/>
                </a:highlight>
                <a:latin typeface="Century Gothic"/>
                <a:ea typeface="Century Gothic"/>
                <a:cs typeface="Century Gothic"/>
                <a:sym typeface="Century Gothic"/>
              </a:rPr>
              <a:t>BTN Project Ideas </a:t>
            </a:r>
            <a:r>
              <a:rPr i="0" lang="en-US" sz="2900" u="none" cap="none" strike="noStrike">
                <a:solidFill>
                  <a:srgbClr val="000000"/>
                </a:solidFill>
                <a:highlight>
                  <a:srgbClr val="FFFFFF"/>
                </a:highlight>
                <a:latin typeface="Century Gothic"/>
                <a:ea typeface="Century Gothic"/>
                <a:cs typeface="Century Gothic"/>
                <a:sym typeface="Century Gothic"/>
              </a:rPr>
              <a:t>–</a:t>
            </a:r>
            <a:endParaRPr i="0" sz="2900" u="none" cap="none" strike="noStrike">
              <a:solidFill>
                <a:srgbClr val="000000"/>
              </a:solidFill>
              <a:highlight>
                <a:srgbClr val="FFFFFF"/>
              </a:highlight>
              <a:latin typeface="Century Gothic"/>
              <a:ea typeface="Century Gothic"/>
              <a:cs typeface="Century Gothic"/>
              <a:sym typeface="Century Gothic"/>
            </a:endParaRPr>
          </a:p>
          <a:p>
            <a:pPr indent="-404271" lvl="1" marL="1219169" marR="0" rtl="0" algn="just">
              <a:lnSpc>
                <a:spcPct val="90000"/>
              </a:lnSpc>
              <a:spcBef>
                <a:spcPts val="0"/>
              </a:spcBef>
              <a:spcAft>
                <a:spcPts val="0"/>
              </a:spcAft>
              <a:buClr>
                <a:srgbClr val="000000"/>
              </a:buClr>
              <a:buSzPts val="1000"/>
              <a:buFont typeface="Century Gothic"/>
              <a:buChar char="○"/>
            </a:pPr>
            <a:r>
              <a:rPr i="0" lang="en-US" sz="2900" u="none" cap="none" strike="noStrike">
                <a:solidFill>
                  <a:srgbClr val="000000"/>
                </a:solidFill>
                <a:highlight>
                  <a:srgbClr val="FFFFFF"/>
                </a:highlight>
                <a:latin typeface="Century Gothic"/>
                <a:ea typeface="Century Gothic"/>
                <a:cs typeface="Century Gothic"/>
                <a:sym typeface="Century Gothic"/>
              </a:rPr>
              <a:t>Visit your local Elementary schools, High schools, Skill Centers, Technical schools, Vocational Centers, Community colleges, and Universiti</a:t>
            </a:r>
            <a:r>
              <a:rPr i="0" lang="en-US" sz="2900" u="none" cap="none" strike="noStrike">
                <a:solidFill>
                  <a:srgbClr val="000000"/>
                </a:solidFill>
                <a:highlight>
                  <a:srgbClr val="FFFFFF"/>
                </a:highlight>
                <a:latin typeface="Century Gothic"/>
                <a:ea typeface="Century Gothic"/>
                <a:cs typeface="Century Gothic"/>
                <a:sym typeface="Century Gothic"/>
              </a:rPr>
              <a:t>es</a:t>
            </a:r>
            <a:endParaRPr sz="2900">
              <a:solidFill>
                <a:srgbClr val="000000"/>
              </a:solidFill>
              <a:highlight>
                <a:srgbClr val="FFFFFF"/>
              </a:highlight>
              <a:latin typeface="Century Gothic"/>
              <a:ea typeface="Century Gothic"/>
              <a:cs typeface="Century Gothic"/>
              <a:sym typeface="Century Gothic"/>
            </a:endParaRPr>
          </a:p>
          <a:p>
            <a:pPr indent="-404272" lvl="1" marL="1219170" marR="0" rtl="0" algn="just">
              <a:lnSpc>
                <a:spcPct val="90000"/>
              </a:lnSpc>
              <a:spcBef>
                <a:spcPts val="0"/>
              </a:spcBef>
              <a:spcAft>
                <a:spcPts val="0"/>
              </a:spcAft>
              <a:buClr>
                <a:srgbClr val="000000"/>
              </a:buClr>
              <a:buSzPts val="1000"/>
              <a:buFont typeface="Century Gothic"/>
              <a:buChar char="○"/>
            </a:pPr>
            <a:r>
              <a:rPr lang="en-US" sz="2900">
                <a:solidFill>
                  <a:srgbClr val="000000"/>
                </a:solidFill>
                <a:highlight>
                  <a:srgbClr val="FFFFFF"/>
                </a:highlight>
                <a:latin typeface="Century Gothic"/>
                <a:ea typeface="Century Gothic"/>
                <a:cs typeface="Century Gothic"/>
                <a:sym typeface="Century Gothic"/>
              </a:rPr>
              <a:t>P</a:t>
            </a:r>
            <a:r>
              <a:rPr i="0" lang="en-US" sz="2900" u="none" cap="none" strike="noStrike">
                <a:solidFill>
                  <a:srgbClr val="000000"/>
                </a:solidFill>
                <a:highlight>
                  <a:srgbClr val="FFFFFF"/>
                </a:highlight>
                <a:latin typeface="Century Gothic"/>
                <a:ea typeface="Century Gothic"/>
                <a:cs typeface="Century Gothic"/>
                <a:sym typeface="Century Gothic"/>
              </a:rPr>
              <a:t>articipate in a local orientation day</a:t>
            </a:r>
            <a:r>
              <a:rPr lang="en-US" sz="2900">
                <a:solidFill>
                  <a:srgbClr val="000000"/>
                </a:solidFill>
                <a:highlight>
                  <a:srgbClr val="FFFFFF"/>
                </a:highlight>
                <a:latin typeface="Century Gothic"/>
                <a:ea typeface="Century Gothic"/>
                <a:cs typeface="Century Gothic"/>
                <a:sym typeface="Century Gothic"/>
              </a:rPr>
              <a:t> or </a:t>
            </a:r>
            <a:r>
              <a:rPr i="0" lang="en-US" sz="2900" u="none" cap="none" strike="noStrike">
                <a:solidFill>
                  <a:srgbClr val="000000"/>
                </a:solidFill>
                <a:highlight>
                  <a:srgbClr val="FFFFFF"/>
                </a:highlight>
                <a:latin typeface="Century Gothic"/>
                <a:ea typeface="Century Gothic"/>
                <a:cs typeface="Century Gothic"/>
                <a:sym typeface="Century Gothic"/>
              </a:rPr>
              <a:t>health fair. </a:t>
            </a:r>
            <a:endParaRPr i="0" sz="2900" u="none" cap="none" strike="noStrike">
              <a:solidFill>
                <a:srgbClr val="000000"/>
              </a:solidFill>
              <a:latin typeface="Century Gothic"/>
              <a:ea typeface="Century Gothic"/>
              <a:cs typeface="Century Gothic"/>
              <a:sym typeface="Century Gothic"/>
            </a:endParaRPr>
          </a:p>
          <a:p>
            <a:pPr indent="0" lvl="0" marL="0" marR="0" rtl="0" algn="just">
              <a:lnSpc>
                <a:spcPct val="95000"/>
              </a:lnSpc>
              <a:spcBef>
                <a:spcPts val="0"/>
              </a:spcBef>
              <a:spcAft>
                <a:spcPts val="2133"/>
              </a:spcAft>
              <a:buClr>
                <a:schemeClr val="accent1"/>
              </a:buClr>
              <a:buSzPts val="1800"/>
              <a:buFont typeface="Arial"/>
              <a:buNone/>
            </a:pPr>
            <a:r>
              <a:t/>
            </a:r>
            <a:endParaRPr b="0" i="0" sz="2000" u="none" cap="none" strike="noStrike">
              <a:solidFill>
                <a:srgbClr val="000000"/>
              </a:solidFill>
              <a:highlight>
                <a:srgbClr val="FFFFFF"/>
              </a:highlight>
              <a:latin typeface="Playfair Display"/>
              <a:ea typeface="Playfair Display"/>
              <a:cs typeface="Playfair Display"/>
              <a:sym typeface="Playfair Display"/>
            </a:endParaRPr>
          </a:p>
        </p:txBody>
      </p:sp>
      <p:pic>
        <p:nvPicPr>
          <p:cNvPr id="460" name="Google Shape;460;p67"/>
          <p:cNvPicPr preferRelativeResize="0"/>
          <p:nvPr/>
        </p:nvPicPr>
        <p:blipFill>
          <a:blip r:embed="rId3">
            <a:alphaModFix/>
          </a:blip>
          <a:stretch>
            <a:fillRect/>
          </a:stretch>
        </p:blipFill>
        <p:spPr>
          <a:xfrm>
            <a:off x="6510525" y="4639050"/>
            <a:ext cx="4754898" cy="2057402"/>
          </a:xfrm>
          <a:prstGeom prst="rect">
            <a:avLst/>
          </a:prstGeom>
          <a:noFill/>
          <a:ln>
            <a:noFill/>
          </a:ln>
        </p:spPr>
      </p:pic>
      <p:pic>
        <p:nvPicPr>
          <p:cNvPr id="461" name="Google Shape;461;p67"/>
          <p:cNvPicPr preferRelativeResize="0"/>
          <p:nvPr/>
        </p:nvPicPr>
        <p:blipFill>
          <a:blip r:embed="rId4">
            <a:alphaModFix/>
          </a:blip>
          <a:stretch>
            <a:fillRect/>
          </a:stretch>
        </p:blipFill>
        <p:spPr>
          <a:xfrm>
            <a:off x="0" y="5035300"/>
            <a:ext cx="2867025" cy="17373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g1e71790a807_0_28"/>
          <p:cNvSpPr txBox="1"/>
          <p:nvPr>
            <p:ph type="title"/>
          </p:nvPr>
        </p:nvSpPr>
        <p:spPr>
          <a:xfrm>
            <a:off x="389175" y="478455"/>
            <a:ext cx="6417900" cy="8235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b="1" lang="en-US">
                <a:latin typeface="Century Gothic"/>
                <a:ea typeface="Century Gothic"/>
                <a:cs typeface="Century Gothic"/>
                <a:sym typeface="Century Gothic"/>
              </a:rPr>
              <a:t>Recording Secretary</a:t>
            </a:r>
            <a:endParaRPr>
              <a:latin typeface="Century Gothic"/>
              <a:ea typeface="Century Gothic"/>
              <a:cs typeface="Century Gothic"/>
              <a:sym typeface="Century Gothic"/>
            </a:endParaRPr>
          </a:p>
        </p:txBody>
      </p:sp>
      <p:sp>
        <p:nvSpPr>
          <p:cNvPr id="135" name="Google Shape;135;g1e71790a807_0_28"/>
          <p:cNvSpPr txBox="1"/>
          <p:nvPr>
            <p:ph idx="1" type="body"/>
          </p:nvPr>
        </p:nvSpPr>
        <p:spPr>
          <a:xfrm>
            <a:off x="1166925" y="2738300"/>
            <a:ext cx="4862400" cy="3277800"/>
          </a:xfrm>
          <a:prstGeom prst="rect">
            <a:avLst/>
          </a:prstGeom>
        </p:spPr>
        <p:txBody>
          <a:bodyPr anchorCtr="0" anchor="t" bIns="45700" lIns="91425" spcFirstLastPara="1" rIns="91425" wrap="square" tIns="45700">
            <a:spAutoFit/>
          </a:bodyPr>
          <a:lstStyle/>
          <a:p>
            <a:pPr indent="-349250" lvl="0" marL="457200" rtl="0" algn="l">
              <a:spcBef>
                <a:spcPts val="1400"/>
              </a:spcBef>
              <a:spcAft>
                <a:spcPts val="0"/>
              </a:spcAft>
              <a:buSzPts val="1900"/>
              <a:buFont typeface="Century Gothic"/>
              <a:buChar char="★"/>
            </a:pPr>
            <a:r>
              <a:rPr lang="en-US">
                <a:latin typeface="Century Gothic"/>
                <a:ea typeface="Century Gothic"/>
                <a:cs typeface="Century Gothic"/>
                <a:sym typeface="Century Gothic"/>
              </a:rPr>
              <a:t>Graduation Date: April 2024</a:t>
            </a:r>
            <a:endParaRPr>
              <a:latin typeface="Century Gothic"/>
              <a:ea typeface="Century Gothic"/>
              <a:cs typeface="Century Gothic"/>
              <a:sym typeface="Century Gothic"/>
            </a:endParaRPr>
          </a:p>
          <a:p>
            <a:pPr indent="-349250" lvl="0" marL="457200" rtl="0" algn="l">
              <a:spcBef>
                <a:spcPts val="2100"/>
              </a:spcBef>
              <a:spcAft>
                <a:spcPts val="0"/>
              </a:spcAft>
              <a:buSzPts val="1900"/>
              <a:buFont typeface="Century Gothic"/>
              <a:buChar char="★"/>
            </a:pPr>
            <a:r>
              <a:rPr lang="en-US">
                <a:latin typeface="Century Gothic"/>
                <a:ea typeface="Century Gothic"/>
                <a:cs typeface="Century Gothic"/>
                <a:sym typeface="Century Gothic"/>
              </a:rPr>
              <a:t>Plan is to work in an emergency department after a nurse residency program, and work my way into flight nurse and travel nursing!</a:t>
            </a:r>
            <a:endParaRPr>
              <a:latin typeface="Century Gothic"/>
              <a:ea typeface="Century Gothic"/>
              <a:cs typeface="Century Gothic"/>
              <a:sym typeface="Century Gothic"/>
            </a:endParaRPr>
          </a:p>
          <a:p>
            <a:pPr indent="-349250" lvl="0" marL="457200" rtl="0" algn="l">
              <a:spcBef>
                <a:spcPts val="2100"/>
              </a:spcBef>
              <a:spcAft>
                <a:spcPts val="2100"/>
              </a:spcAft>
              <a:buSzPts val="1900"/>
              <a:buFont typeface="Century Gothic"/>
              <a:buChar char="★"/>
            </a:pPr>
            <a:r>
              <a:rPr lang="en-US">
                <a:latin typeface="Century Gothic"/>
                <a:ea typeface="Century Gothic"/>
                <a:cs typeface="Century Gothic"/>
                <a:sym typeface="Century Gothic"/>
              </a:rPr>
              <a:t>Fun Fact: I like to rock climb, make knives, watch movies, and hang out with family and friends. </a:t>
            </a:r>
            <a:endParaRPr>
              <a:latin typeface="Century Gothic"/>
              <a:ea typeface="Century Gothic"/>
              <a:cs typeface="Century Gothic"/>
              <a:sym typeface="Century Gothic"/>
            </a:endParaRPr>
          </a:p>
        </p:txBody>
      </p:sp>
      <p:sp>
        <p:nvSpPr>
          <p:cNvPr id="136" name="Google Shape;136;g1e71790a807_0_28"/>
          <p:cNvSpPr txBox="1"/>
          <p:nvPr>
            <p:ph idx="2" type="body"/>
          </p:nvPr>
        </p:nvSpPr>
        <p:spPr>
          <a:xfrm>
            <a:off x="885825" y="1454763"/>
            <a:ext cx="5424600" cy="11307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b="1" i="1" lang="en-US" sz="2000">
                <a:solidFill>
                  <a:srgbClr val="525252"/>
                </a:solidFill>
                <a:latin typeface="Century Gothic"/>
                <a:ea typeface="Century Gothic"/>
                <a:cs typeface="Century Gothic"/>
                <a:sym typeface="Century Gothic"/>
              </a:rPr>
              <a:t>Jackie Eifert</a:t>
            </a:r>
            <a:endParaRPr b="1" i="1" sz="2000">
              <a:latin typeface="Century Gothic"/>
              <a:ea typeface="Century Gothic"/>
              <a:cs typeface="Century Gothic"/>
              <a:sym typeface="Century Gothic"/>
            </a:endParaRPr>
          </a:p>
          <a:p>
            <a:pPr indent="0" lvl="0" marL="0" marR="0" rtl="0" algn="ctr">
              <a:spcBef>
                <a:spcPts val="0"/>
              </a:spcBef>
              <a:spcAft>
                <a:spcPts val="0"/>
              </a:spcAft>
              <a:buNone/>
            </a:pPr>
            <a:r>
              <a:rPr b="1" lang="en-US" sz="2000">
                <a:latin typeface="Century Gothic"/>
                <a:ea typeface="Century Gothic"/>
                <a:cs typeface="Century Gothic"/>
                <a:sym typeface="Century Gothic"/>
              </a:rPr>
              <a:t>AdventHealth University</a:t>
            </a:r>
            <a:endParaRPr b="1" sz="2000">
              <a:latin typeface="Century Gothic"/>
              <a:ea typeface="Century Gothic"/>
              <a:cs typeface="Century Gothic"/>
              <a:sym typeface="Century Gothic"/>
            </a:endParaRPr>
          </a:p>
        </p:txBody>
      </p:sp>
      <p:sp>
        <p:nvSpPr>
          <p:cNvPr id="137" name="Google Shape;137;g1e71790a807_0_28"/>
          <p:cNvSpPr txBox="1"/>
          <p:nvPr/>
        </p:nvSpPr>
        <p:spPr>
          <a:xfrm>
            <a:off x="7737950" y="1452600"/>
            <a:ext cx="3296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entury Schoolbook"/>
              <a:ea typeface="Century Schoolbook"/>
              <a:cs typeface="Century Schoolbook"/>
              <a:sym typeface="Century Schoolbook"/>
            </a:endParaRPr>
          </a:p>
        </p:txBody>
      </p:sp>
      <p:pic>
        <p:nvPicPr>
          <p:cNvPr id="138" name="Google Shape;138;g1e71790a807_0_28"/>
          <p:cNvPicPr preferRelativeResize="0"/>
          <p:nvPr/>
        </p:nvPicPr>
        <p:blipFill>
          <a:blip r:embed="rId3">
            <a:alphaModFix/>
          </a:blip>
          <a:stretch>
            <a:fillRect/>
          </a:stretch>
        </p:blipFill>
        <p:spPr>
          <a:xfrm>
            <a:off x="7281300" y="670450"/>
            <a:ext cx="3753050" cy="56519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g1e7b71c00e7_2_29"/>
          <p:cNvSpPr txBox="1"/>
          <p:nvPr>
            <p:ph type="title"/>
          </p:nvPr>
        </p:nvSpPr>
        <p:spPr>
          <a:xfrm>
            <a:off x="616528" y="3132938"/>
            <a:ext cx="4758300" cy="1245600"/>
          </a:xfrm>
          <a:prstGeom prst="rect">
            <a:avLst/>
          </a:prstGeom>
        </p:spPr>
        <p:txBody>
          <a:bodyPr anchorCtr="0" anchor="b" bIns="45700" lIns="91425" spcFirstLastPara="1" rIns="91425" wrap="square" tIns="45700">
            <a:normAutofit fontScale="90000"/>
          </a:bodyPr>
          <a:lstStyle/>
          <a:p>
            <a:pPr indent="0" lvl="0" marL="0" rtl="0" algn="l">
              <a:spcBef>
                <a:spcPts val="0"/>
              </a:spcBef>
              <a:spcAft>
                <a:spcPts val="0"/>
              </a:spcAft>
              <a:buNone/>
            </a:pPr>
            <a:r>
              <a:rPr lang="en-US">
                <a:latin typeface="Century Gothic"/>
                <a:ea typeface="Century Gothic"/>
                <a:cs typeface="Century Gothic"/>
                <a:sym typeface="Century Gothic"/>
              </a:rPr>
              <a:t>Breakthrough</a:t>
            </a:r>
            <a:r>
              <a:rPr lang="en-US">
                <a:latin typeface="Century Gothic"/>
                <a:ea typeface="Century Gothic"/>
                <a:cs typeface="Century Gothic"/>
                <a:sym typeface="Century Gothic"/>
              </a:rPr>
              <a:t> to </a:t>
            </a:r>
            <a:endParaRPr>
              <a:latin typeface="Century Gothic"/>
              <a:ea typeface="Century Gothic"/>
              <a:cs typeface="Century Gothic"/>
              <a:sym typeface="Century Gothic"/>
            </a:endParaRPr>
          </a:p>
          <a:p>
            <a:pPr indent="0" lvl="0" marL="0" rtl="0" algn="l">
              <a:spcBef>
                <a:spcPts val="0"/>
              </a:spcBef>
              <a:spcAft>
                <a:spcPts val="0"/>
              </a:spcAft>
              <a:buNone/>
            </a:pPr>
            <a:r>
              <a:rPr lang="en-US">
                <a:latin typeface="Century Gothic"/>
                <a:ea typeface="Century Gothic"/>
                <a:cs typeface="Century Gothic"/>
                <a:sym typeface="Century Gothic"/>
              </a:rPr>
              <a:t>Nursing project</a:t>
            </a:r>
            <a:endParaRPr>
              <a:latin typeface="Century Gothic"/>
              <a:ea typeface="Century Gothic"/>
              <a:cs typeface="Century Gothic"/>
              <a:sym typeface="Century Gothic"/>
            </a:endParaRPr>
          </a:p>
        </p:txBody>
      </p:sp>
      <p:pic>
        <p:nvPicPr>
          <p:cNvPr id="468" name="Google Shape;468;g1e7b71c00e7_2_29"/>
          <p:cNvPicPr preferRelativeResize="0"/>
          <p:nvPr/>
        </p:nvPicPr>
        <p:blipFill>
          <a:blip r:embed="rId3">
            <a:alphaModFix/>
          </a:blip>
          <a:stretch>
            <a:fillRect/>
          </a:stretch>
        </p:blipFill>
        <p:spPr>
          <a:xfrm>
            <a:off x="5374826" y="148061"/>
            <a:ext cx="5074316" cy="6561873"/>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57"/>
          <p:cNvSpPr txBox="1"/>
          <p:nvPr>
            <p:ph type="title"/>
          </p:nvPr>
        </p:nvSpPr>
        <p:spPr>
          <a:xfrm>
            <a:off x="179362" y="71200"/>
            <a:ext cx="10304400" cy="14922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5400"/>
              <a:buFont typeface="Georgia"/>
              <a:buNone/>
            </a:pPr>
            <a:r>
              <a:rPr b="1" i="0" lang="en-US" sz="5000" u="none">
                <a:solidFill>
                  <a:schemeClr val="dk1"/>
                </a:solidFill>
                <a:latin typeface="Century Gothic"/>
                <a:ea typeface="Century Gothic"/>
                <a:cs typeface="Century Gothic"/>
                <a:sym typeface="Century Gothic"/>
              </a:rPr>
              <a:t>Community Health Projects</a:t>
            </a:r>
            <a:endParaRPr sz="4000">
              <a:latin typeface="Century Gothic"/>
              <a:ea typeface="Century Gothic"/>
              <a:cs typeface="Century Gothic"/>
              <a:sym typeface="Century Gothic"/>
            </a:endParaRPr>
          </a:p>
        </p:txBody>
      </p:sp>
      <p:sp>
        <p:nvSpPr>
          <p:cNvPr id="474" name="Google Shape;474;p57"/>
          <p:cNvSpPr txBox="1"/>
          <p:nvPr/>
        </p:nvSpPr>
        <p:spPr>
          <a:xfrm>
            <a:off x="529400" y="1433337"/>
            <a:ext cx="10485300" cy="29400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t/>
            </a:r>
            <a:endParaRPr sz="800">
              <a:latin typeface="Century Gothic"/>
              <a:ea typeface="Century Gothic"/>
              <a:cs typeface="Century Gothic"/>
              <a:sym typeface="Century Gothic"/>
            </a:endParaRPr>
          </a:p>
          <a:p>
            <a:pPr indent="-647700" lvl="0" marL="685800" marR="0" rtl="0" algn="l">
              <a:lnSpc>
                <a:spcPct val="150000"/>
              </a:lnSpc>
              <a:spcBef>
                <a:spcPts val="0"/>
              </a:spcBef>
              <a:spcAft>
                <a:spcPts val="0"/>
              </a:spcAft>
              <a:buClr>
                <a:schemeClr val="dk1"/>
              </a:buClr>
              <a:buSzPts val="2200"/>
              <a:buFont typeface="Century Gothic"/>
              <a:buChar char="•"/>
            </a:pPr>
            <a:r>
              <a:rPr lang="en-US" sz="2200">
                <a:solidFill>
                  <a:schemeClr val="dk1"/>
                </a:solidFill>
                <a:latin typeface="Century Gothic"/>
                <a:ea typeface="Century Gothic"/>
                <a:cs typeface="Century Gothic"/>
                <a:sym typeface="Century Gothic"/>
              </a:rPr>
              <a:t>Ways to break into the community! </a:t>
            </a:r>
            <a:endParaRPr sz="2200">
              <a:solidFill>
                <a:schemeClr val="dk1"/>
              </a:solidFill>
              <a:latin typeface="Century Gothic"/>
              <a:ea typeface="Century Gothic"/>
              <a:cs typeface="Century Gothic"/>
              <a:sym typeface="Century Gothic"/>
            </a:endParaRPr>
          </a:p>
          <a:p>
            <a:pPr indent="-647700" lvl="0" marL="685800" marR="0" rtl="0" algn="l">
              <a:lnSpc>
                <a:spcPct val="150000"/>
              </a:lnSpc>
              <a:spcBef>
                <a:spcPts val="0"/>
              </a:spcBef>
              <a:spcAft>
                <a:spcPts val="0"/>
              </a:spcAft>
              <a:buClr>
                <a:schemeClr val="dk1"/>
              </a:buClr>
              <a:buSzPts val="2200"/>
              <a:buFont typeface="Century Gothic"/>
              <a:buChar char="•"/>
            </a:pPr>
            <a:r>
              <a:rPr lang="en-US" sz="2200">
                <a:solidFill>
                  <a:schemeClr val="dk1"/>
                </a:solidFill>
                <a:latin typeface="Century Gothic"/>
                <a:ea typeface="Century Gothic"/>
                <a:cs typeface="Century Gothic"/>
                <a:sym typeface="Century Gothic"/>
              </a:rPr>
              <a:t>Homeless project</a:t>
            </a:r>
            <a:endParaRPr sz="2200">
              <a:solidFill>
                <a:schemeClr val="dk1"/>
              </a:solidFill>
              <a:latin typeface="Century Gothic"/>
              <a:ea typeface="Century Gothic"/>
              <a:cs typeface="Century Gothic"/>
              <a:sym typeface="Century Gothic"/>
            </a:endParaRPr>
          </a:p>
          <a:p>
            <a:pPr indent="-368300" lvl="1" marL="914400" marR="0" rtl="0" algn="l">
              <a:lnSpc>
                <a:spcPct val="150000"/>
              </a:lnSpc>
              <a:spcBef>
                <a:spcPts val="0"/>
              </a:spcBef>
              <a:spcAft>
                <a:spcPts val="0"/>
              </a:spcAft>
              <a:buClr>
                <a:schemeClr val="dk1"/>
              </a:buClr>
              <a:buSzPts val="2200"/>
              <a:buFont typeface="Century Gothic"/>
              <a:buChar char="•"/>
            </a:pPr>
            <a:r>
              <a:rPr lang="en-US" sz="2200">
                <a:solidFill>
                  <a:schemeClr val="dk1"/>
                </a:solidFill>
                <a:latin typeface="Century Gothic"/>
                <a:ea typeface="Century Gothic"/>
                <a:cs typeface="Century Gothic"/>
                <a:sym typeface="Century Gothic"/>
              </a:rPr>
              <a:t>pop-up clinics: htn, primary intervention</a:t>
            </a:r>
            <a:endParaRPr sz="2200">
              <a:solidFill>
                <a:schemeClr val="dk1"/>
              </a:solidFill>
              <a:latin typeface="Century Gothic"/>
              <a:ea typeface="Century Gothic"/>
              <a:cs typeface="Century Gothic"/>
              <a:sym typeface="Century Gothic"/>
            </a:endParaRPr>
          </a:p>
          <a:p>
            <a:pPr indent="-368300" lvl="1" marL="914400" marR="0" rtl="0" algn="l">
              <a:lnSpc>
                <a:spcPct val="150000"/>
              </a:lnSpc>
              <a:spcBef>
                <a:spcPts val="0"/>
              </a:spcBef>
              <a:spcAft>
                <a:spcPts val="0"/>
              </a:spcAft>
              <a:buClr>
                <a:schemeClr val="dk1"/>
              </a:buClr>
              <a:buSzPts val="2200"/>
              <a:buFont typeface="Century Gothic"/>
              <a:buChar char="•"/>
            </a:pPr>
            <a:r>
              <a:rPr lang="en-US" sz="2200">
                <a:solidFill>
                  <a:schemeClr val="dk1"/>
                </a:solidFill>
                <a:latin typeface="Century Gothic"/>
                <a:ea typeface="Century Gothic"/>
                <a:cs typeface="Century Gothic"/>
                <a:sym typeface="Century Gothic"/>
              </a:rPr>
              <a:t>incidentals, toiletries, etc. </a:t>
            </a:r>
            <a:endParaRPr sz="800">
              <a:latin typeface="Century Gothic"/>
              <a:ea typeface="Century Gothic"/>
              <a:cs typeface="Century Gothic"/>
              <a:sym typeface="Century Gothic"/>
            </a:endParaRPr>
          </a:p>
          <a:p>
            <a:pPr indent="-368300" lvl="1" marL="914400" marR="0" rtl="0" algn="l">
              <a:lnSpc>
                <a:spcPct val="150000"/>
              </a:lnSpc>
              <a:spcBef>
                <a:spcPts val="0"/>
              </a:spcBef>
              <a:spcAft>
                <a:spcPts val="0"/>
              </a:spcAft>
              <a:buClr>
                <a:schemeClr val="dk1"/>
              </a:buClr>
              <a:buSzPts val="2200"/>
              <a:buFont typeface="Century Gothic"/>
              <a:buChar char="•"/>
            </a:pPr>
            <a:r>
              <a:rPr lang="en-US" sz="2200">
                <a:solidFill>
                  <a:schemeClr val="dk1"/>
                </a:solidFill>
                <a:latin typeface="Century Gothic"/>
                <a:ea typeface="Century Gothic"/>
                <a:cs typeface="Century Gothic"/>
                <a:sym typeface="Century Gothic"/>
              </a:rPr>
              <a:t>Ex: SALT outreach</a:t>
            </a:r>
            <a:endParaRPr sz="2200">
              <a:solidFill>
                <a:schemeClr val="dk1"/>
              </a:solidFill>
              <a:latin typeface="Century Gothic"/>
              <a:ea typeface="Century Gothic"/>
              <a:cs typeface="Century Gothic"/>
              <a:sym typeface="Century Gothic"/>
            </a:endParaRPr>
          </a:p>
          <a:p>
            <a:pPr indent="0" lvl="0" marL="457200" marR="0" rtl="0" algn="l">
              <a:lnSpc>
                <a:spcPct val="150000"/>
              </a:lnSpc>
              <a:spcBef>
                <a:spcPts val="0"/>
              </a:spcBef>
              <a:spcAft>
                <a:spcPts val="0"/>
              </a:spcAft>
              <a:buNone/>
            </a:pPr>
            <a:r>
              <a:t/>
            </a:r>
            <a:endParaRPr sz="800"/>
          </a:p>
        </p:txBody>
      </p:sp>
      <p:pic>
        <p:nvPicPr>
          <p:cNvPr descr="Image result for community health" id="475" name="Google Shape;475;p57"/>
          <p:cNvPicPr preferRelativeResize="0"/>
          <p:nvPr/>
        </p:nvPicPr>
        <p:blipFill rotWithShape="1">
          <a:blip r:embed="rId3">
            <a:alphaModFix/>
          </a:blip>
          <a:srcRect b="0" l="0" r="0" t="0"/>
          <a:stretch/>
        </p:blipFill>
        <p:spPr>
          <a:xfrm>
            <a:off x="913912" y="5455700"/>
            <a:ext cx="9716275" cy="10226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pic>
        <p:nvPicPr>
          <p:cNvPr id="481" name="Google Shape;481;g1e7b71c00e7_3_19"/>
          <p:cNvPicPr preferRelativeResize="0"/>
          <p:nvPr/>
        </p:nvPicPr>
        <p:blipFill>
          <a:blip r:embed="rId3">
            <a:alphaModFix/>
          </a:blip>
          <a:stretch>
            <a:fillRect/>
          </a:stretch>
        </p:blipFill>
        <p:spPr>
          <a:xfrm>
            <a:off x="2208925" y="168525"/>
            <a:ext cx="6202375" cy="6520951"/>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g155853b8843_0_277"/>
          <p:cNvSpPr txBox="1"/>
          <p:nvPr>
            <p:ph type="ctrTitle"/>
          </p:nvPr>
        </p:nvSpPr>
        <p:spPr>
          <a:xfrm>
            <a:off x="3447750" y="2239650"/>
            <a:ext cx="5296500" cy="23787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latin typeface="Century Gothic"/>
                <a:ea typeface="Century Gothic"/>
                <a:cs typeface="Century Gothic"/>
                <a:sym typeface="Century Gothic"/>
              </a:rPr>
              <a:t>Lunch Break</a:t>
            </a:r>
            <a:endParaRPr>
              <a:latin typeface="Century Gothic"/>
              <a:ea typeface="Century Gothic"/>
              <a:cs typeface="Century Gothic"/>
              <a:sym typeface="Century Gothic"/>
            </a:endParaRPr>
          </a:p>
        </p:txBody>
      </p:sp>
      <p:sp>
        <p:nvSpPr>
          <p:cNvPr id="488" name="Google Shape;488;g155853b8843_0_277"/>
          <p:cNvSpPr txBox="1"/>
          <p:nvPr/>
        </p:nvSpPr>
        <p:spPr>
          <a:xfrm>
            <a:off x="4629000" y="3849200"/>
            <a:ext cx="2934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400">
                <a:solidFill>
                  <a:schemeClr val="lt1"/>
                </a:solidFill>
                <a:latin typeface="Century Gothic"/>
                <a:ea typeface="Century Gothic"/>
                <a:cs typeface="Century Gothic"/>
                <a:sym typeface="Century Gothic"/>
              </a:rPr>
              <a:t>11:30 12:00 pm</a:t>
            </a:r>
            <a:endParaRPr b="1" sz="2400">
              <a:solidFill>
                <a:schemeClr val="lt1"/>
              </a:solidFill>
              <a:latin typeface="Century Gothic"/>
              <a:ea typeface="Century Gothic"/>
              <a:cs typeface="Century Gothic"/>
              <a:sym typeface="Century Gothic"/>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8"/>
          <p:cNvSpPr txBox="1"/>
          <p:nvPr>
            <p:ph type="title"/>
          </p:nvPr>
        </p:nvSpPr>
        <p:spPr>
          <a:xfrm>
            <a:off x="850775" y="2614650"/>
            <a:ext cx="9693300" cy="13239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04040"/>
              </a:buClr>
              <a:buSzPts val="8000"/>
              <a:buFont typeface="Georgia"/>
              <a:buNone/>
            </a:pPr>
            <a:r>
              <a:rPr b="1" i="0" lang="en-US" sz="8000" u="none">
                <a:latin typeface="Georgia"/>
                <a:ea typeface="Georgia"/>
                <a:cs typeface="Georgia"/>
                <a:sym typeface="Georgia"/>
              </a:rPr>
              <a:t>Awards</a:t>
            </a:r>
            <a:endParaRPr/>
          </a:p>
        </p:txBody>
      </p:sp>
      <p:sp>
        <p:nvSpPr>
          <p:cNvPr id="494" name="Google Shape;494;p8"/>
          <p:cNvSpPr txBox="1"/>
          <p:nvPr/>
        </p:nvSpPr>
        <p:spPr>
          <a:xfrm>
            <a:off x="2611325" y="3847737"/>
            <a:ext cx="6324600" cy="1204800"/>
          </a:xfrm>
          <a:prstGeom prst="rect">
            <a:avLst/>
          </a:prstGeom>
          <a:noFill/>
          <a:ln>
            <a:noFill/>
          </a:ln>
        </p:spPr>
        <p:txBody>
          <a:bodyPr anchorCtr="0" anchor="t" bIns="121900" lIns="121900" spcFirstLastPara="1" rIns="121900" wrap="square" tIns="121900">
            <a:noAutofit/>
          </a:bodyPr>
          <a:lstStyle/>
          <a:p>
            <a:pPr indent="0" lvl="0" marL="0" marR="0" rtl="0" algn="ctr">
              <a:lnSpc>
                <a:spcPct val="95000"/>
              </a:lnSpc>
              <a:spcBef>
                <a:spcPts val="0"/>
              </a:spcBef>
              <a:spcAft>
                <a:spcPts val="0"/>
              </a:spcAft>
              <a:buClr>
                <a:schemeClr val="dk1"/>
              </a:buClr>
              <a:buSzPts val="3200"/>
              <a:buFont typeface="Georgia"/>
              <a:buNone/>
            </a:pPr>
            <a:r>
              <a:t/>
            </a:r>
            <a:endParaRPr/>
          </a:p>
        </p:txBody>
      </p:sp>
      <p:pic>
        <p:nvPicPr>
          <p:cNvPr id="495" name="Google Shape;495;p8"/>
          <p:cNvPicPr preferRelativeResize="0"/>
          <p:nvPr/>
        </p:nvPicPr>
        <p:blipFill>
          <a:blip r:embed="rId3">
            <a:alphaModFix/>
          </a:blip>
          <a:stretch>
            <a:fillRect/>
          </a:stretch>
        </p:blipFill>
        <p:spPr>
          <a:xfrm>
            <a:off x="1545388" y="271253"/>
            <a:ext cx="8280676" cy="598715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9"/>
          <p:cNvSpPr txBox="1"/>
          <p:nvPr>
            <p:ph type="title"/>
          </p:nvPr>
        </p:nvSpPr>
        <p:spPr>
          <a:xfrm>
            <a:off x="1262062" y="365125"/>
            <a:ext cx="96918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800"/>
              <a:buFont typeface="Georgia"/>
              <a:buNone/>
            </a:pPr>
            <a:r>
              <a:rPr b="1" i="0" lang="en-US" sz="4800" u="none">
                <a:solidFill>
                  <a:schemeClr val="dk1"/>
                </a:solidFill>
                <a:latin typeface="Century Gothic"/>
                <a:ea typeface="Century Gothic"/>
                <a:cs typeface="Century Gothic"/>
                <a:sym typeface="Century Gothic"/>
              </a:rPr>
              <a:t>20</a:t>
            </a:r>
            <a:r>
              <a:rPr b="1" lang="en-US" sz="4800">
                <a:latin typeface="Century Gothic"/>
                <a:ea typeface="Century Gothic"/>
                <a:cs typeface="Century Gothic"/>
                <a:sym typeface="Century Gothic"/>
              </a:rPr>
              <a:t>23</a:t>
            </a:r>
            <a:r>
              <a:rPr b="1" i="0" lang="en-US" sz="4800" u="none">
                <a:solidFill>
                  <a:schemeClr val="dk1"/>
                </a:solidFill>
                <a:latin typeface="Century Gothic"/>
                <a:ea typeface="Century Gothic"/>
                <a:cs typeface="Century Gothic"/>
                <a:sym typeface="Century Gothic"/>
              </a:rPr>
              <a:t> Convention Awards</a:t>
            </a:r>
            <a:endParaRPr>
              <a:latin typeface="Century Gothic"/>
              <a:ea typeface="Century Gothic"/>
              <a:cs typeface="Century Gothic"/>
              <a:sym typeface="Century Gothic"/>
            </a:endParaRPr>
          </a:p>
        </p:txBody>
      </p:sp>
      <p:sp>
        <p:nvSpPr>
          <p:cNvPr id="501" name="Google Shape;501;p9"/>
          <p:cNvSpPr txBox="1"/>
          <p:nvPr>
            <p:ph idx="1" type="body"/>
          </p:nvPr>
        </p:nvSpPr>
        <p:spPr>
          <a:xfrm>
            <a:off x="179925" y="1828800"/>
            <a:ext cx="5729700" cy="4568100"/>
          </a:xfrm>
          <a:prstGeom prst="rect">
            <a:avLst/>
          </a:prstGeom>
          <a:noFill/>
          <a:ln>
            <a:noFill/>
          </a:ln>
        </p:spPr>
        <p:txBody>
          <a:bodyPr anchorCtr="0" anchor="t" bIns="45700" lIns="91425" spcFirstLastPara="1" rIns="91425" wrap="square" tIns="45700">
            <a:noAutofit/>
          </a:bodyPr>
          <a:lstStyle/>
          <a:p>
            <a:pPr indent="-381000" lvl="0" marL="457200" marR="182880" rtl="0" algn="l">
              <a:lnSpc>
                <a:spcPct val="150000"/>
              </a:lnSpc>
              <a:spcBef>
                <a:spcPts val="0"/>
              </a:spcBef>
              <a:spcAft>
                <a:spcPts val="0"/>
              </a:spcAft>
              <a:buSzPts val="2400"/>
              <a:buFont typeface="Century Gothic"/>
              <a:buChar char="•"/>
            </a:pPr>
            <a:r>
              <a:rPr b="1" i="0" lang="en-US" sz="2400" u="none" cap="none" strike="noStrike">
                <a:latin typeface="Century Gothic"/>
                <a:ea typeface="Century Gothic"/>
                <a:cs typeface="Century Gothic"/>
                <a:sym typeface="Century Gothic"/>
              </a:rPr>
              <a:t>Dean/ Director of the year</a:t>
            </a:r>
            <a:endParaRPr b="1" sz="2400">
              <a:latin typeface="Century Gothic"/>
              <a:ea typeface="Century Gothic"/>
              <a:cs typeface="Century Gothic"/>
              <a:sym typeface="Century Gothic"/>
            </a:endParaRPr>
          </a:p>
          <a:p>
            <a:pPr indent="-336550" lvl="0" marL="457200" marR="182880" rtl="0" algn="l">
              <a:lnSpc>
                <a:spcPct val="150000"/>
              </a:lnSpc>
              <a:spcBef>
                <a:spcPts val="0"/>
              </a:spcBef>
              <a:spcAft>
                <a:spcPts val="0"/>
              </a:spcAft>
              <a:buSzPts val="1700"/>
              <a:buFont typeface="Century Gothic"/>
              <a:buChar char="•"/>
            </a:pPr>
            <a:r>
              <a:rPr b="1" lang="en-US" sz="2400">
                <a:latin typeface="Century Gothic"/>
                <a:ea typeface="Century Gothic"/>
                <a:cs typeface="Century Gothic"/>
                <a:sym typeface="Century Gothic"/>
              </a:rPr>
              <a:t>Faculty Excellence Award</a:t>
            </a:r>
            <a:endParaRPr b="1" sz="1700">
              <a:latin typeface="Century Gothic"/>
              <a:ea typeface="Century Gothic"/>
              <a:cs typeface="Century Gothic"/>
              <a:sym typeface="Century Gothic"/>
            </a:endParaRPr>
          </a:p>
          <a:p>
            <a:pPr indent="-381000" lvl="0" marL="457200" marR="182880" rtl="0" algn="l">
              <a:lnSpc>
                <a:spcPct val="150000"/>
              </a:lnSpc>
              <a:spcBef>
                <a:spcPts val="0"/>
              </a:spcBef>
              <a:spcAft>
                <a:spcPts val="0"/>
              </a:spcAft>
              <a:buSzPts val="2400"/>
              <a:buFont typeface="Century Gothic"/>
              <a:buChar char="•"/>
            </a:pPr>
            <a:r>
              <a:rPr b="1" lang="en-US" sz="2400">
                <a:latin typeface="Century Gothic"/>
                <a:ea typeface="Century Gothic"/>
                <a:cs typeface="Century Gothic"/>
                <a:sym typeface="Century Gothic"/>
              </a:rPr>
              <a:t>Star RN </a:t>
            </a:r>
            <a:r>
              <a:rPr b="1" i="0" lang="en-US" sz="2400" u="none" cap="none" strike="noStrike">
                <a:latin typeface="Century Gothic"/>
                <a:ea typeface="Century Gothic"/>
                <a:cs typeface="Century Gothic"/>
                <a:sym typeface="Century Gothic"/>
              </a:rPr>
              <a:t>of the year</a:t>
            </a:r>
            <a:endParaRPr b="1" sz="1000">
              <a:latin typeface="Century Gothic"/>
              <a:ea typeface="Century Gothic"/>
              <a:cs typeface="Century Gothic"/>
              <a:sym typeface="Century Gothic"/>
            </a:endParaRPr>
          </a:p>
          <a:p>
            <a:pPr indent="-381000" lvl="0" marL="457200" marR="182880" rtl="0" algn="l">
              <a:lnSpc>
                <a:spcPct val="150000"/>
              </a:lnSpc>
              <a:spcBef>
                <a:spcPts val="0"/>
              </a:spcBef>
              <a:spcAft>
                <a:spcPts val="0"/>
              </a:spcAft>
              <a:buSzPts val="2400"/>
              <a:buFont typeface="Century Gothic"/>
              <a:buChar char="•"/>
            </a:pPr>
            <a:r>
              <a:rPr b="1" i="0" lang="en-US" sz="2400" u="none" cap="none" strike="noStrike">
                <a:latin typeface="Century Gothic"/>
                <a:ea typeface="Century Gothic"/>
                <a:cs typeface="Century Gothic"/>
                <a:sym typeface="Century Gothic"/>
              </a:rPr>
              <a:t>Membership Award</a:t>
            </a:r>
            <a:endParaRPr b="1" sz="1000">
              <a:latin typeface="Century Gothic"/>
              <a:ea typeface="Century Gothic"/>
              <a:cs typeface="Century Gothic"/>
              <a:sym typeface="Century Gothic"/>
            </a:endParaRPr>
          </a:p>
          <a:p>
            <a:pPr indent="-381000" lvl="0" marL="457200" marR="182880" rtl="0" algn="l">
              <a:lnSpc>
                <a:spcPct val="150000"/>
              </a:lnSpc>
              <a:spcBef>
                <a:spcPts val="0"/>
              </a:spcBef>
              <a:spcAft>
                <a:spcPts val="0"/>
              </a:spcAft>
              <a:buSzPts val="2400"/>
              <a:buFont typeface="Century Gothic"/>
              <a:buChar char="•"/>
            </a:pPr>
            <a:r>
              <a:rPr b="1" i="0" lang="en-US" sz="2400" u="none" cap="none" strike="noStrike">
                <a:latin typeface="Century Gothic"/>
                <a:ea typeface="Century Gothic"/>
                <a:cs typeface="Century Gothic"/>
                <a:sym typeface="Century Gothic"/>
              </a:rPr>
              <a:t>Legislative Award</a:t>
            </a:r>
            <a:endParaRPr b="1" sz="1000">
              <a:latin typeface="Century Gothic"/>
              <a:ea typeface="Century Gothic"/>
              <a:cs typeface="Century Gothic"/>
              <a:sym typeface="Century Gothic"/>
            </a:endParaRPr>
          </a:p>
          <a:p>
            <a:pPr indent="-381000" lvl="0" marL="457200" marR="182880" rtl="0" algn="l">
              <a:lnSpc>
                <a:spcPct val="150000"/>
              </a:lnSpc>
              <a:spcBef>
                <a:spcPts val="0"/>
              </a:spcBef>
              <a:spcAft>
                <a:spcPts val="0"/>
              </a:spcAft>
              <a:buSzPts val="2400"/>
              <a:buFont typeface="Century Gothic"/>
              <a:buChar char="•"/>
            </a:pPr>
            <a:r>
              <a:rPr b="1" i="0" lang="en-US" sz="2400" u="none" cap="none" strike="noStrike">
                <a:latin typeface="Century Gothic"/>
                <a:ea typeface="Century Gothic"/>
                <a:cs typeface="Century Gothic"/>
                <a:sym typeface="Century Gothic"/>
              </a:rPr>
              <a:t>Community Health </a:t>
            </a:r>
            <a:endParaRPr b="1" sz="1000">
              <a:latin typeface="Century Gothic"/>
              <a:ea typeface="Century Gothic"/>
              <a:cs typeface="Century Gothic"/>
              <a:sym typeface="Century Gothic"/>
            </a:endParaRPr>
          </a:p>
          <a:p>
            <a:pPr indent="-20002" lvl="0" marL="182563" marR="0" rtl="0" algn="l">
              <a:lnSpc>
                <a:spcPct val="95000"/>
              </a:lnSpc>
              <a:spcBef>
                <a:spcPts val="1600"/>
              </a:spcBef>
              <a:spcAft>
                <a:spcPts val="0"/>
              </a:spcAft>
              <a:buClr>
                <a:schemeClr val="accent1"/>
              </a:buClr>
              <a:buSzPts val="2560"/>
              <a:buFont typeface="Arial"/>
              <a:buNone/>
            </a:pPr>
            <a:r>
              <a:t/>
            </a:r>
            <a:endParaRPr b="0" i="0" sz="3200" u="none">
              <a:solidFill>
                <a:schemeClr val="dk1"/>
              </a:solidFill>
              <a:latin typeface="Georgia"/>
              <a:ea typeface="Georgia"/>
              <a:cs typeface="Georgia"/>
              <a:sym typeface="Georgia"/>
            </a:endParaRPr>
          </a:p>
        </p:txBody>
      </p:sp>
      <p:sp>
        <p:nvSpPr>
          <p:cNvPr id="502" name="Google Shape;502;p9"/>
          <p:cNvSpPr txBox="1"/>
          <p:nvPr>
            <p:ph idx="2" type="body"/>
          </p:nvPr>
        </p:nvSpPr>
        <p:spPr>
          <a:xfrm>
            <a:off x="6126149" y="1828800"/>
            <a:ext cx="5000100" cy="4351200"/>
          </a:xfrm>
          <a:prstGeom prst="rect">
            <a:avLst/>
          </a:prstGeom>
          <a:noFill/>
          <a:ln>
            <a:noFill/>
          </a:ln>
        </p:spPr>
        <p:txBody>
          <a:bodyPr anchorCtr="0" anchor="t" bIns="45700" lIns="91425" spcFirstLastPara="1" rIns="91425" wrap="square" tIns="45700">
            <a:normAutofit/>
          </a:bodyPr>
          <a:lstStyle/>
          <a:p>
            <a:pPr indent="-381000" lvl="0" marL="457200" marR="0" rtl="0" algn="l">
              <a:lnSpc>
                <a:spcPct val="100000"/>
              </a:lnSpc>
              <a:spcBef>
                <a:spcPts val="0"/>
              </a:spcBef>
              <a:spcAft>
                <a:spcPts val="0"/>
              </a:spcAft>
              <a:buClr>
                <a:schemeClr val="dk1"/>
              </a:buClr>
              <a:buSzPts val="2400"/>
              <a:buFont typeface="Century Gothic"/>
              <a:buChar char="•"/>
            </a:pPr>
            <a:r>
              <a:rPr b="1" i="0" lang="en-US" sz="2400" u="none">
                <a:solidFill>
                  <a:schemeClr val="dk1"/>
                </a:solidFill>
                <a:latin typeface="Century Gothic"/>
                <a:ea typeface="Century Gothic"/>
                <a:cs typeface="Century Gothic"/>
                <a:sym typeface="Century Gothic"/>
              </a:rPr>
              <a:t>Communications</a:t>
            </a:r>
            <a:endParaRPr b="1" sz="2400">
              <a:latin typeface="Century Gothic"/>
              <a:ea typeface="Century Gothic"/>
              <a:cs typeface="Century Gothic"/>
              <a:sym typeface="Century Gothic"/>
            </a:endParaRPr>
          </a:p>
          <a:p>
            <a:pPr indent="12700" lvl="1" marL="685800" marR="0" rtl="0" algn="l">
              <a:lnSpc>
                <a:spcPct val="115000"/>
              </a:lnSpc>
              <a:spcBef>
                <a:spcPts val="0"/>
              </a:spcBef>
              <a:spcAft>
                <a:spcPts val="0"/>
              </a:spcAft>
              <a:buClr>
                <a:schemeClr val="dk1"/>
              </a:buClr>
              <a:buSzPts val="1600"/>
              <a:buFont typeface="Century Gothic"/>
              <a:buChar char="●"/>
            </a:pPr>
            <a:r>
              <a:rPr b="1" i="0" lang="en-US" sz="2400" u="none">
                <a:solidFill>
                  <a:schemeClr val="dk1"/>
                </a:solidFill>
                <a:latin typeface="Century Gothic"/>
                <a:ea typeface="Century Gothic"/>
                <a:cs typeface="Century Gothic"/>
                <a:sym typeface="Century Gothic"/>
              </a:rPr>
              <a:t>Newsletter</a:t>
            </a:r>
            <a:endParaRPr b="1" sz="2400">
              <a:latin typeface="Century Gothic"/>
              <a:ea typeface="Century Gothic"/>
              <a:cs typeface="Century Gothic"/>
              <a:sym typeface="Century Gothic"/>
            </a:endParaRPr>
          </a:p>
          <a:p>
            <a:pPr indent="-44450" lvl="1" marL="742950" marR="0" rtl="0" algn="l">
              <a:lnSpc>
                <a:spcPct val="150000"/>
              </a:lnSpc>
              <a:spcBef>
                <a:spcPts val="0"/>
              </a:spcBef>
              <a:spcAft>
                <a:spcPts val="0"/>
              </a:spcAft>
              <a:buClr>
                <a:schemeClr val="dk1"/>
              </a:buClr>
              <a:buSzPts val="1600"/>
              <a:buFont typeface="Century Gothic"/>
              <a:buChar char="●"/>
            </a:pPr>
            <a:r>
              <a:rPr b="1" i="0" lang="en-US" sz="2400" u="none">
                <a:solidFill>
                  <a:schemeClr val="dk1"/>
                </a:solidFill>
                <a:latin typeface="Century Gothic"/>
                <a:ea typeface="Century Gothic"/>
                <a:cs typeface="Century Gothic"/>
                <a:sym typeface="Century Gothic"/>
              </a:rPr>
              <a:t>Social Media Award</a:t>
            </a:r>
            <a:endParaRPr b="1" sz="2400">
              <a:latin typeface="Century Gothic"/>
              <a:ea typeface="Century Gothic"/>
              <a:cs typeface="Century Gothic"/>
              <a:sym typeface="Century Gothic"/>
            </a:endParaRPr>
          </a:p>
          <a:p>
            <a:pPr indent="-381000" lvl="0" marL="457200" marR="0" rtl="0" algn="l">
              <a:lnSpc>
                <a:spcPct val="150000"/>
              </a:lnSpc>
              <a:spcBef>
                <a:spcPts val="0"/>
              </a:spcBef>
              <a:spcAft>
                <a:spcPts val="0"/>
              </a:spcAft>
              <a:buClr>
                <a:schemeClr val="dk1"/>
              </a:buClr>
              <a:buSzPts val="2400"/>
              <a:buFont typeface="Century Gothic"/>
              <a:buChar char="•"/>
            </a:pPr>
            <a:r>
              <a:rPr b="1" i="0" lang="en-US" sz="2400" u="none">
                <a:solidFill>
                  <a:schemeClr val="dk1"/>
                </a:solidFill>
                <a:latin typeface="Century Gothic"/>
                <a:ea typeface="Century Gothic"/>
                <a:cs typeface="Century Gothic"/>
                <a:sym typeface="Century Gothic"/>
              </a:rPr>
              <a:t>Breakthrough to Nursing</a:t>
            </a:r>
            <a:endParaRPr b="1" sz="2400">
              <a:latin typeface="Century Gothic"/>
              <a:ea typeface="Century Gothic"/>
              <a:cs typeface="Century Gothic"/>
              <a:sym typeface="Century Gothic"/>
            </a:endParaRPr>
          </a:p>
          <a:p>
            <a:pPr indent="-381000" lvl="0" marL="457200" marR="0" rtl="0" algn="l">
              <a:lnSpc>
                <a:spcPct val="150000"/>
              </a:lnSpc>
              <a:spcBef>
                <a:spcPts val="0"/>
              </a:spcBef>
              <a:spcAft>
                <a:spcPts val="0"/>
              </a:spcAft>
              <a:buClr>
                <a:schemeClr val="dk1"/>
              </a:buClr>
              <a:buSzPts val="2400"/>
              <a:buFont typeface="Century Gothic"/>
              <a:buChar char="•"/>
            </a:pPr>
            <a:r>
              <a:rPr b="1" i="0" lang="en-US" sz="2400" u="none">
                <a:solidFill>
                  <a:schemeClr val="dk1"/>
                </a:solidFill>
                <a:latin typeface="Century Gothic"/>
                <a:ea typeface="Century Gothic"/>
                <a:cs typeface="Century Gothic"/>
                <a:sym typeface="Century Gothic"/>
              </a:rPr>
              <a:t>Recruitment </a:t>
            </a:r>
            <a:endParaRPr b="1" sz="2400">
              <a:latin typeface="Century Gothic"/>
              <a:ea typeface="Century Gothic"/>
              <a:cs typeface="Century Gothic"/>
              <a:sym typeface="Century Gothic"/>
            </a:endParaRPr>
          </a:p>
          <a:p>
            <a:pPr indent="-381000" lvl="0" marL="457200" marR="0" rtl="0" algn="l">
              <a:lnSpc>
                <a:spcPct val="150000"/>
              </a:lnSpc>
              <a:spcBef>
                <a:spcPts val="0"/>
              </a:spcBef>
              <a:spcAft>
                <a:spcPts val="0"/>
              </a:spcAft>
              <a:buClr>
                <a:schemeClr val="dk1"/>
              </a:buClr>
              <a:buSzPts val="2400"/>
              <a:buFont typeface="Century Gothic"/>
              <a:buChar char="•"/>
            </a:pPr>
            <a:r>
              <a:rPr b="1" i="0" lang="en-US" sz="2400" u="none">
                <a:solidFill>
                  <a:schemeClr val="dk1"/>
                </a:solidFill>
                <a:latin typeface="Century Gothic"/>
                <a:ea typeface="Century Gothic"/>
                <a:cs typeface="Century Gothic"/>
                <a:sym typeface="Century Gothic"/>
              </a:rPr>
              <a:t>Pennies PRN</a:t>
            </a:r>
            <a:endParaRPr b="1" sz="2400">
              <a:latin typeface="Century Gothic"/>
              <a:ea typeface="Century Gothic"/>
              <a:cs typeface="Century Gothic"/>
              <a:sym typeface="Century Gothic"/>
            </a:endParaRPr>
          </a:p>
          <a:p>
            <a:pPr indent="-381000" lvl="0" marL="457200" marR="0" rtl="0" algn="l">
              <a:lnSpc>
                <a:spcPct val="150000"/>
              </a:lnSpc>
              <a:spcBef>
                <a:spcPts val="0"/>
              </a:spcBef>
              <a:spcAft>
                <a:spcPts val="0"/>
              </a:spcAft>
              <a:buClr>
                <a:schemeClr val="dk1"/>
              </a:buClr>
              <a:buSzPts val="2400"/>
              <a:buFont typeface="Century Gothic"/>
              <a:buChar char="•"/>
            </a:pPr>
            <a:r>
              <a:rPr b="1" i="0" lang="en-US" sz="2400" u="none">
                <a:solidFill>
                  <a:schemeClr val="dk1"/>
                </a:solidFill>
                <a:latin typeface="Century Gothic"/>
                <a:ea typeface="Century Gothic"/>
                <a:cs typeface="Century Gothic"/>
                <a:sym typeface="Century Gothic"/>
              </a:rPr>
              <a:t>Diamond Chapter</a:t>
            </a:r>
            <a:endParaRPr b="1" sz="2400">
              <a:latin typeface="Century Gothic"/>
              <a:ea typeface="Century Gothic"/>
              <a:cs typeface="Century Gothic"/>
              <a:sym typeface="Century Gothic"/>
            </a:endParaRPr>
          </a:p>
          <a:p>
            <a:pPr indent="-30162" lvl="0" marL="182563" marR="0" rtl="0" algn="l">
              <a:lnSpc>
                <a:spcPct val="95000"/>
              </a:lnSpc>
              <a:spcBef>
                <a:spcPts val="1600"/>
              </a:spcBef>
              <a:spcAft>
                <a:spcPts val="0"/>
              </a:spcAft>
              <a:buClr>
                <a:schemeClr val="accent1"/>
              </a:buClr>
              <a:buSzPts val="2400"/>
              <a:buFont typeface="Arial"/>
              <a:buNone/>
            </a:pPr>
            <a:r>
              <a:t/>
            </a:r>
            <a:endParaRPr b="0" i="0" sz="3000" u="none">
              <a:solidFill>
                <a:schemeClr val="dk1"/>
              </a:solidFill>
              <a:latin typeface="Georgia"/>
              <a:ea typeface="Georgia"/>
              <a:cs typeface="Georgia"/>
              <a:sym typeface="Georgia"/>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10"/>
          <p:cNvSpPr txBox="1"/>
          <p:nvPr>
            <p:ph idx="1" type="body"/>
          </p:nvPr>
        </p:nvSpPr>
        <p:spPr>
          <a:xfrm>
            <a:off x="378350" y="700021"/>
            <a:ext cx="5157900" cy="1105800"/>
          </a:xfrm>
          <a:prstGeom prst="rect">
            <a:avLst/>
          </a:prstGeom>
          <a:noFill/>
          <a:ln>
            <a:noFill/>
          </a:ln>
        </p:spPr>
        <p:txBody>
          <a:bodyPr anchorCtr="0" anchor="ctr" bIns="45700" lIns="91425" spcFirstLastPara="1" rIns="91425" wrap="square" tIns="45700">
            <a:normAutofit/>
          </a:bodyPr>
          <a:lstStyle/>
          <a:p>
            <a:pPr indent="0" lvl="0" marL="0" rtl="0" algn="ctr">
              <a:lnSpc>
                <a:spcPct val="75000"/>
              </a:lnSpc>
              <a:spcBef>
                <a:spcPts val="0"/>
              </a:spcBef>
              <a:spcAft>
                <a:spcPts val="0"/>
              </a:spcAft>
              <a:buSzPts val="2480"/>
              <a:buNone/>
            </a:pPr>
            <a:r>
              <a:rPr b="1" i="0" lang="en-US" sz="3100" u="none">
                <a:solidFill>
                  <a:schemeClr val="dk1"/>
                </a:solidFill>
                <a:latin typeface="Century Gothic"/>
                <a:ea typeface="Century Gothic"/>
                <a:cs typeface="Century Gothic"/>
                <a:sym typeface="Century Gothic"/>
              </a:rPr>
              <a:t>D</a:t>
            </a:r>
            <a:r>
              <a:rPr b="1" i="0" lang="en-US" sz="3100">
                <a:solidFill>
                  <a:schemeClr val="dk1"/>
                </a:solidFill>
                <a:latin typeface="Century Gothic"/>
                <a:ea typeface="Century Gothic"/>
                <a:cs typeface="Century Gothic"/>
                <a:sym typeface="Century Gothic"/>
              </a:rPr>
              <a:t>ean/Director </a:t>
            </a:r>
            <a:endParaRPr b="1" i="0" sz="3100">
              <a:solidFill>
                <a:schemeClr val="dk1"/>
              </a:solidFill>
              <a:latin typeface="Century Gothic"/>
              <a:ea typeface="Century Gothic"/>
              <a:cs typeface="Century Gothic"/>
              <a:sym typeface="Century Gothic"/>
            </a:endParaRPr>
          </a:p>
          <a:p>
            <a:pPr indent="0" lvl="0" marL="0" rtl="0" algn="ctr">
              <a:lnSpc>
                <a:spcPct val="100000"/>
              </a:lnSpc>
              <a:spcBef>
                <a:spcPts val="0"/>
              </a:spcBef>
              <a:spcAft>
                <a:spcPts val="0"/>
              </a:spcAft>
              <a:buSzPts val="2480"/>
              <a:buNone/>
            </a:pPr>
            <a:r>
              <a:rPr b="1" i="0" lang="en-US" sz="3100">
                <a:solidFill>
                  <a:schemeClr val="dk1"/>
                </a:solidFill>
                <a:latin typeface="Century Gothic"/>
                <a:ea typeface="Century Gothic"/>
                <a:cs typeface="Century Gothic"/>
                <a:sym typeface="Century Gothic"/>
              </a:rPr>
              <a:t>of the Year</a:t>
            </a:r>
            <a:endParaRPr>
              <a:solidFill>
                <a:schemeClr val="dk1"/>
              </a:solidFill>
              <a:latin typeface="Century Gothic"/>
              <a:ea typeface="Century Gothic"/>
              <a:cs typeface="Century Gothic"/>
              <a:sym typeface="Century Gothic"/>
            </a:endParaRPr>
          </a:p>
        </p:txBody>
      </p:sp>
      <p:sp>
        <p:nvSpPr>
          <p:cNvPr id="508" name="Google Shape;508;p10"/>
          <p:cNvSpPr txBox="1"/>
          <p:nvPr>
            <p:ph idx="1" type="body"/>
          </p:nvPr>
        </p:nvSpPr>
        <p:spPr>
          <a:xfrm>
            <a:off x="378350" y="2188650"/>
            <a:ext cx="5157900" cy="4109400"/>
          </a:xfrm>
          <a:prstGeom prst="rect">
            <a:avLst/>
          </a:prstGeom>
          <a:noFill/>
          <a:ln>
            <a:noFill/>
          </a:ln>
        </p:spPr>
        <p:txBody>
          <a:bodyPr anchorCtr="0" anchor="t" bIns="45700" lIns="91425" spcFirstLastPara="1" rIns="91425" wrap="square" tIns="45700">
            <a:normAutofit/>
          </a:bodyPr>
          <a:lstStyle/>
          <a:p>
            <a:pPr indent="0" lvl="0" marL="0" rtl="0" algn="ctr">
              <a:lnSpc>
                <a:spcPct val="85000"/>
              </a:lnSpc>
              <a:spcBef>
                <a:spcPts val="0"/>
              </a:spcBef>
              <a:spcAft>
                <a:spcPts val="0"/>
              </a:spcAft>
              <a:buClr>
                <a:schemeClr val="dk1"/>
              </a:buClr>
              <a:buSzPts val="1100"/>
              <a:buFont typeface="Arial"/>
              <a:buNone/>
            </a:pPr>
            <a:r>
              <a:rPr lang="en-US" sz="1800">
                <a:solidFill>
                  <a:schemeClr val="dk1"/>
                </a:solidFill>
                <a:latin typeface="Century Gothic"/>
                <a:ea typeface="Century Gothic"/>
                <a:cs typeface="Century Gothic"/>
                <a:sym typeface="Century Gothic"/>
              </a:rPr>
              <a:t>Given to the Dean/Director that commits to spreading the mission of FNSA, as well as helping support the students of their chapter. </a:t>
            </a:r>
            <a:endParaRPr i="0" sz="1800" u="none">
              <a:solidFill>
                <a:schemeClr val="dk1"/>
              </a:solidFill>
              <a:latin typeface="Century Gothic"/>
              <a:ea typeface="Century Gothic"/>
              <a:cs typeface="Century Gothic"/>
              <a:sym typeface="Century Gothic"/>
            </a:endParaRPr>
          </a:p>
          <a:p>
            <a:pPr indent="0" lvl="0" marL="0" marR="0" rtl="0" algn="ctr">
              <a:lnSpc>
                <a:spcPct val="85000"/>
              </a:lnSpc>
              <a:spcBef>
                <a:spcPts val="0"/>
              </a:spcBef>
              <a:spcAft>
                <a:spcPts val="0"/>
              </a:spcAft>
              <a:buNone/>
            </a:pPr>
            <a:r>
              <a:t/>
            </a:r>
            <a:endParaRPr sz="1800">
              <a:solidFill>
                <a:schemeClr val="dk1"/>
              </a:solidFill>
              <a:latin typeface="Century Gothic"/>
              <a:ea typeface="Century Gothic"/>
              <a:cs typeface="Century Gothic"/>
              <a:sym typeface="Century Gothic"/>
            </a:endParaRPr>
          </a:p>
          <a:p>
            <a:pPr indent="0" lvl="0" marL="0" rtl="0" algn="ctr">
              <a:lnSpc>
                <a:spcPct val="100000"/>
              </a:lnSpc>
              <a:spcBef>
                <a:spcPts val="0"/>
              </a:spcBef>
              <a:spcAft>
                <a:spcPts val="0"/>
              </a:spcAft>
              <a:buNone/>
            </a:pPr>
            <a:r>
              <a:rPr lang="en-US" sz="1800">
                <a:solidFill>
                  <a:schemeClr val="dk1"/>
                </a:solidFill>
                <a:latin typeface="Century Gothic"/>
                <a:ea typeface="Century Gothic"/>
                <a:cs typeface="Century Gothic"/>
                <a:sym typeface="Century Gothic"/>
              </a:rPr>
              <a:t>This person is nominated by the Chapter by submitting a DETAILED letter that explains the type of help and support given. </a:t>
            </a:r>
            <a:endParaRPr sz="1800">
              <a:solidFill>
                <a:schemeClr val="dk1"/>
              </a:solidFill>
              <a:latin typeface="Century Gothic"/>
              <a:ea typeface="Century Gothic"/>
              <a:cs typeface="Century Gothic"/>
              <a:sym typeface="Century Gothic"/>
            </a:endParaRPr>
          </a:p>
          <a:p>
            <a:pPr indent="0" lvl="0" marL="0" rtl="0" algn="ctr">
              <a:lnSpc>
                <a:spcPct val="100000"/>
              </a:lnSpc>
              <a:spcBef>
                <a:spcPts val="0"/>
              </a:spcBef>
              <a:spcAft>
                <a:spcPts val="0"/>
              </a:spcAft>
              <a:buNone/>
            </a:pPr>
            <a:r>
              <a:t/>
            </a:r>
            <a:endParaRPr sz="1800">
              <a:solidFill>
                <a:schemeClr val="dk1"/>
              </a:solidFill>
              <a:latin typeface="Century Gothic"/>
              <a:ea typeface="Century Gothic"/>
              <a:cs typeface="Century Gothic"/>
              <a:sym typeface="Century Gothic"/>
            </a:endParaRPr>
          </a:p>
          <a:p>
            <a:pPr indent="0" lvl="0" marL="0" rtl="0" algn="ctr">
              <a:lnSpc>
                <a:spcPct val="100000"/>
              </a:lnSpc>
              <a:spcBef>
                <a:spcPts val="0"/>
              </a:spcBef>
              <a:spcAft>
                <a:spcPts val="0"/>
              </a:spcAft>
              <a:buClr>
                <a:schemeClr val="dk1"/>
              </a:buClr>
              <a:buSzPts val="1100"/>
              <a:buFont typeface="Arial"/>
              <a:buNone/>
            </a:pPr>
            <a:r>
              <a:rPr b="1" lang="en-US" sz="1800">
                <a:solidFill>
                  <a:srgbClr val="FF0000"/>
                </a:solidFill>
                <a:latin typeface="Century Gothic"/>
                <a:ea typeface="Century Gothic"/>
                <a:cs typeface="Century Gothic"/>
                <a:sym typeface="Century Gothic"/>
              </a:rPr>
              <a:t>DEADLINE:</a:t>
            </a:r>
            <a:r>
              <a:rPr lang="en-US" sz="1800">
                <a:solidFill>
                  <a:schemeClr val="dk1"/>
                </a:solidFill>
                <a:latin typeface="Century Gothic"/>
                <a:ea typeface="Century Gothic"/>
                <a:cs typeface="Century Gothic"/>
                <a:sym typeface="Century Gothic"/>
              </a:rPr>
              <a:t> all nominations must be submitted by </a:t>
            </a:r>
            <a:r>
              <a:rPr b="1" lang="en-US" sz="1800">
                <a:solidFill>
                  <a:schemeClr val="dk1"/>
                </a:solidFill>
                <a:latin typeface="Century Gothic"/>
                <a:ea typeface="Century Gothic"/>
                <a:cs typeface="Century Gothic"/>
                <a:sym typeface="Century Gothic"/>
              </a:rPr>
              <a:t>October 6th, 2023.</a:t>
            </a:r>
            <a:endParaRPr sz="1800">
              <a:solidFill>
                <a:schemeClr val="dk1"/>
              </a:solidFill>
              <a:latin typeface="Century Gothic"/>
              <a:ea typeface="Century Gothic"/>
              <a:cs typeface="Century Gothic"/>
              <a:sym typeface="Century Gothic"/>
            </a:endParaRPr>
          </a:p>
          <a:p>
            <a:pPr indent="0" lvl="0" marL="0" marR="0" rtl="0" algn="ctr">
              <a:lnSpc>
                <a:spcPct val="85000"/>
              </a:lnSpc>
              <a:spcBef>
                <a:spcPts val="0"/>
              </a:spcBef>
              <a:spcAft>
                <a:spcPts val="0"/>
              </a:spcAft>
              <a:buNone/>
            </a:pPr>
            <a:r>
              <a:t/>
            </a:r>
            <a:endParaRPr sz="1800">
              <a:solidFill>
                <a:schemeClr val="dk1"/>
              </a:solidFill>
              <a:latin typeface="Georgia"/>
              <a:ea typeface="Georgia"/>
              <a:cs typeface="Georgia"/>
              <a:sym typeface="Georgia"/>
            </a:endParaRPr>
          </a:p>
          <a:p>
            <a:pPr indent="0" lvl="0" marL="0" marR="0" rtl="0" algn="ctr">
              <a:lnSpc>
                <a:spcPct val="85000"/>
              </a:lnSpc>
              <a:spcBef>
                <a:spcPts val="0"/>
              </a:spcBef>
              <a:spcAft>
                <a:spcPts val="0"/>
              </a:spcAft>
              <a:buNone/>
            </a:pPr>
            <a:r>
              <a:t/>
            </a:r>
            <a:endParaRPr sz="1800">
              <a:solidFill>
                <a:schemeClr val="dk1"/>
              </a:solidFill>
              <a:latin typeface="Georgia"/>
              <a:ea typeface="Georgia"/>
              <a:cs typeface="Georgia"/>
              <a:sym typeface="Georgia"/>
            </a:endParaRPr>
          </a:p>
        </p:txBody>
      </p:sp>
      <p:sp>
        <p:nvSpPr>
          <p:cNvPr id="509" name="Google Shape;509;p10"/>
          <p:cNvSpPr txBox="1"/>
          <p:nvPr>
            <p:ph idx="1" type="body"/>
          </p:nvPr>
        </p:nvSpPr>
        <p:spPr>
          <a:xfrm>
            <a:off x="6028525" y="700025"/>
            <a:ext cx="5183100" cy="1105800"/>
          </a:xfrm>
          <a:prstGeom prst="rect">
            <a:avLst/>
          </a:prstGeom>
          <a:noFill/>
          <a:ln>
            <a:noFill/>
          </a:ln>
        </p:spPr>
        <p:txBody>
          <a:bodyPr anchorCtr="0" anchor="b" bIns="45700" lIns="91425" spcFirstLastPara="1" rIns="91425" wrap="square" tIns="45700">
            <a:normAutofit/>
          </a:bodyPr>
          <a:lstStyle/>
          <a:p>
            <a:pPr indent="0" lvl="0" marL="0" rtl="0" algn="ctr">
              <a:lnSpc>
                <a:spcPct val="100000"/>
              </a:lnSpc>
              <a:spcBef>
                <a:spcPts val="0"/>
              </a:spcBef>
              <a:spcAft>
                <a:spcPts val="0"/>
              </a:spcAft>
              <a:buSzPts val="2480"/>
              <a:buNone/>
            </a:pPr>
            <a:r>
              <a:rPr b="1" lang="en-US" sz="3100">
                <a:solidFill>
                  <a:schemeClr val="dk1"/>
                </a:solidFill>
                <a:latin typeface="Century Gothic"/>
                <a:ea typeface="Century Gothic"/>
                <a:cs typeface="Century Gothic"/>
                <a:sym typeface="Century Gothic"/>
              </a:rPr>
              <a:t>Faculty Excellence Award</a:t>
            </a:r>
            <a:endParaRPr>
              <a:solidFill>
                <a:schemeClr val="dk1"/>
              </a:solidFill>
              <a:latin typeface="Century Gothic"/>
              <a:ea typeface="Century Gothic"/>
              <a:cs typeface="Century Gothic"/>
              <a:sym typeface="Century Gothic"/>
            </a:endParaRPr>
          </a:p>
        </p:txBody>
      </p:sp>
      <p:sp>
        <p:nvSpPr>
          <p:cNvPr id="510" name="Google Shape;510;p10"/>
          <p:cNvSpPr txBox="1"/>
          <p:nvPr>
            <p:ph idx="2" type="body"/>
          </p:nvPr>
        </p:nvSpPr>
        <p:spPr>
          <a:xfrm>
            <a:off x="6189625" y="2120098"/>
            <a:ext cx="4860900" cy="4246500"/>
          </a:xfrm>
          <a:prstGeom prst="rect">
            <a:avLst/>
          </a:prstGeom>
          <a:noFill/>
          <a:ln>
            <a:noFill/>
          </a:ln>
        </p:spPr>
        <p:txBody>
          <a:bodyPr anchorCtr="0" anchor="t" bIns="45700" lIns="91425" spcFirstLastPara="1" rIns="91425" wrap="square" tIns="45700">
            <a:noAutofit/>
          </a:bodyPr>
          <a:lstStyle/>
          <a:p>
            <a:pPr indent="0" lvl="0" marL="182562" marR="0" rtl="0" algn="ctr">
              <a:lnSpc>
                <a:spcPct val="85000"/>
              </a:lnSpc>
              <a:spcBef>
                <a:spcPts val="0"/>
              </a:spcBef>
              <a:spcAft>
                <a:spcPts val="0"/>
              </a:spcAft>
              <a:buNone/>
            </a:pPr>
            <a:r>
              <a:rPr i="0" lang="en-US" u="none">
                <a:solidFill>
                  <a:schemeClr val="dk1"/>
                </a:solidFill>
                <a:latin typeface="Century Gothic"/>
                <a:ea typeface="Century Gothic"/>
                <a:cs typeface="Century Gothic"/>
                <a:sym typeface="Century Gothic"/>
              </a:rPr>
              <a:t>Given to </a:t>
            </a:r>
            <a:r>
              <a:rPr lang="en-US">
                <a:latin typeface="Century Gothic"/>
                <a:ea typeface="Century Gothic"/>
                <a:cs typeface="Century Gothic"/>
                <a:sym typeface="Century Gothic"/>
              </a:rPr>
              <a:t>a faculty member </a:t>
            </a:r>
            <a:r>
              <a:rPr i="0" lang="en-US" u="none">
                <a:solidFill>
                  <a:schemeClr val="dk1"/>
                </a:solidFill>
                <a:latin typeface="Century Gothic"/>
                <a:ea typeface="Century Gothic"/>
                <a:cs typeface="Century Gothic"/>
                <a:sym typeface="Century Gothic"/>
              </a:rPr>
              <a:t> who encourages and inspires students during their </a:t>
            </a:r>
            <a:r>
              <a:rPr lang="en-US">
                <a:latin typeface="Century Gothic"/>
                <a:ea typeface="Century Gothic"/>
                <a:cs typeface="Century Gothic"/>
                <a:sym typeface="Century Gothic"/>
              </a:rPr>
              <a:t>nursing school journey.</a:t>
            </a:r>
            <a:endParaRPr i="0" u="none">
              <a:solidFill>
                <a:schemeClr val="dk1"/>
              </a:solidFill>
              <a:latin typeface="Century Gothic"/>
              <a:ea typeface="Century Gothic"/>
              <a:cs typeface="Century Gothic"/>
              <a:sym typeface="Century Gothic"/>
            </a:endParaRPr>
          </a:p>
          <a:p>
            <a:pPr indent="0" lvl="0" marL="0" rtl="0" algn="l">
              <a:lnSpc>
                <a:spcPct val="100000"/>
              </a:lnSpc>
              <a:spcBef>
                <a:spcPts val="0"/>
              </a:spcBef>
              <a:spcAft>
                <a:spcPts val="0"/>
              </a:spcAft>
              <a:buNone/>
            </a:pPr>
            <a:r>
              <a:t/>
            </a:r>
            <a:endParaRPr>
              <a:latin typeface="Century Gothic"/>
              <a:ea typeface="Century Gothic"/>
              <a:cs typeface="Century Gothic"/>
              <a:sym typeface="Century Gothic"/>
            </a:endParaRPr>
          </a:p>
          <a:p>
            <a:pPr indent="0" lvl="0" marL="0" rtl="0" algn="ctr">
              <a:lnSpc>
                <a:spcPct val="100000"/>
              </a:lnSpc>
              <a:spcBef>
                <a:spcPts val="0"/>
              </a:spcBef>
              <a:spcAft>
                <a:spcPts val="0"/>
              </a:spcAft>
              <a:buNone/>
            </a:pPr>
            <a:r>
              <a:rPr lang="en-US">
                <a:latin typeface="Century Gothic"/>
                <a:ea typeface="Century Gothic"/>
                <a:cs typeface="Century Gothic"/>
                <a:sym typeface="Century Gothic"/>
              </a:rPr>
              <a:t>This person is nominated by submitting a DETAILED letter that explains why this faculty member deserves this award </a:t>
            </a:r>
            <a:endParaRPr>
              <a:latin typeface="Century Gothic"/>
              <a:ea typeface="Century Gothic"/>
              <a:cs typeface="Century Gothic"/>
              <a:sym typeface="Century Gothic"/>
            </a:endParaRPr>
          </a:p>
          <a:p>
            <a:pPr indent="0" lvl="0" marL="0" rtl="0" algn="ctr">
              <a:lnSpc>
                <a:spcPct val="100000"/>
              </a:lnSpc>
              <a:spcBef>
                <a:spcPts val="0"/>
              </a:spcBef>
              <a:spcAft>
                <a:spcPts val="0"/>
              </a:spcAft>
              <a:buNone/>
            </a:pPr>
            <a:r>
              <a:t/>
            </a:r>
            <a:endParaRPr>
              <a:latin typeface="Century Gothic"/>
              <a:ea typeface="Century Gothic"/>
              <a:cs typeface="Century Gothic"/>
              <a:sym typeface="Century Gothic"/>
            </a:endParaRPr>
          </a:p>
          <a:p>
            <a:pPr indent="0" lvl="0" marL="0" rtl="0" algn="ctr">
              <a:lnSpc>
                <a:spcPct val="100000"/>
              </a:lnSpc>
              <a:spcBef>
                <a:spcPts val="0"/>
              </a:spcBef>
              <a:spcAft>
                <a:spcPts val="0"/>
              </a:spcAft>
              <a:buNone/>
            </a:pPr>
            <a:r>
              <a:t/>
            </a:r>
            <a:endParaRPr b="1">
              <a:solidFill>
                <a:srgbClr val="FF0000"/>
              </a:solidFill>
              <a:latin typeface="Century Gothic"/>
              <a:ea typeface="Century Gothic"/>
              <a:cs typeface="Century Gothic"/>
              <a:sym typeface="Century Gothic"/>
            </a:endParaRPr>
          </a:p>
          <a:p>
            <a:pPr indent="0" lvl="0" marL="0" rtl="0" algn="ctr">
              <a:lnSpc>
                <a:spcPct val="100000"/>
              </a:lnSpc>
              <a:spcBef>
                <a:spcPts val="0"/>
              </a:spcBef>
              <a:spcAft>
                <a:spcPts val="0"/>
              </a:spcAft>
              <a:buClr>
                <a:schemeClr val="dk1"/>
              </a:buClr>
              <a:buSzPts val="1100"/>
              <a:buFont typeface="Arial"/>
              <a:buNone/>
            </a:pPr>
            <a:r>
              <a:rPr b="1" lang="en-US">
                <a:solidFill>
                  <a:srgbClr val="FF0000"/>
                </a:solidFill>
                <a:latin typeface="Century Gothic"/>
                <a:ea typeface="Century Gothic"/>
                <a:cs typeface="Century Gothic"/>
                <a:sym typeface="Century Gothic"/>
              </a:rPr>
              <a:t>DEADLINE:</a:t>
            </a:r>
            <a:r>
              <a:rPr lang="en-US">
                <a:latin typeface="Century Gothic"/>
                <a:ea typeface="Century Gothic"/>
                <a:cs typeface="Century Gothic"/>
                <a:sym typeface="Century Gothic"/>
              </a:rPr>
              <a:t> all nominations must be submitted by </a:t>
            </a:r>
            <a:r>
              <a:rPr b="1" lang="en-US">
                <a:latin typeface="Century Gothic"/>
                <a:ea typeface="Century Gothic"/>
                <a:cs typeface="Century Gothic"/>
                <a:sym typeface="Century Gothic"/>
              </a:rPr>
              <a:t>October 6th, 2023.</a:t>
            </a:r>
            <a:endParaRPr>
              <a:latin typeface="Century Gothic"/>
              <a:ea typeface="Century Gothic"/>
              <a:cs typeface="Century Gothic"/>
              <a:sym typeface="Century Gothic"/>
            </a:endParaRPr>
          </a:p>
          <a:p>
            <a:pPr indent="0" lvl="0" marL="0" rtl="0" algn="ctr">
              <a:lnSpc>
                <a:spcPct val="85000"/>
              </a:lnSpc>
              <a:spcBef>
                <a:spcPts val="0"/>
              </a:spcBef>
              <a:spcAft>
                <a:spcPts val="0"/>
              </a:spcAft>
              <a:buClr>
                <a:schemeClr val="dk1"/>
              </a:buClr>
              <a:buSzPts val="1100"/>
              <a:buFont typeface="Arial"/>
              <a:buNone/>
            </a:pPr>
            <a:r>
              <a:t/>
            </a:r>
            <a:endParaRPr>
              <a:latin typeface="Georgia"/>
              <a:ea typeface="Georgia"/>
              <a:cs typeface="Georgia"/>
              <a:sym typeface="Georgia"/>
            </a:endParaRPr>
          </a:p>
          <a:p>
            <a:pPr indent="0" lvl="0" marL="0" rtl="0" algn="ctr">
              <a:lnSpc>
                <a:spcPct val="85000"/>
              </a:lnSpc>
              <a:spcBef>
                <a:spcPts val="0"/>
              </a:spcBef>
              <a:spcAft>
                <a:spcPts val="0"/>
              </a:spcAft>
              <a:buClr>
                <a:schemeClr val="dk1"/>
              </a:buClr>
              <a:buSzPts val="1100"/>
              <a:buFont typeface="Arial"/>
              <a:buNone/>
            </a:pPr>
            <a:r>
              <a:t/>
            </a:r>
            <a:endParaRPr>
              <a:latin typeface="Georgia"/>
              <a:ea typeface="Georgia"/>
              <a:cs typeface="Georgia"/>
              <a:sym typeface="Georgia"/>
            </a:endParaRPr>
          </a:p>
          <a:p>
            <a:pPr indent="0" lvl="0" marL="182562" marR="0" rtl="0" algn="ctr">
              <a:lnSpc>
                <a:spcPct val="85000"/>
              </a:lnSpc>
              <a:spcBef>
                <a:spcPts val="0"/>
              </a:spcBef>
              <a:spcAft>
                <a:spcPts val="0"/>
              </a:spcAft>
              <a:buNone/>
            </a:pPr>
            <a:r>
              <a:rPr b="0" i="0" lang="en-US" u="none">
                <a:solidFill>
                  <a:schemeClr val="dk1"/>
                </a:solidFill>
                <a:latin typeface="Georgia"/>
                <a:ea typeface="Georgia"/>
                <a:cs typeface="Georgia"/>
                <a:sym typeface="Georgia"/>
              </a:rPr>
              <a:t> </a:t>
            </a:r>
            <a:endParaRPr/>
          </a:p>
        </p:txBody>
      </p:sp>
      <p:cxnSp>
        <p:nvCxnSpPr>
          <p:cNvPr id="511" name="Google Shape;511;p10"/>
          <p:cNvCxnSpPr/>
          <p:nvPr/>
        </p:nvCxnSpPr>
        <p:spPr>
          <a:xfrm>
            <a:off x="598400" y="1853925"/>
            <a:ext cx="4717800" cy="0"/>
          </a:xfrm>
          <a:prstGeom prst="straightConnector1">
            <a:avLst/>
          </a:prstGeom>
          <a:noFill/>
          <a:ln cap="flat" cmpd="sng" w="38100">
            <a:solidFill>
              <a:schemeClr val="dk2"/>
            </a:solidFill>
            <a:prstDash val="solid"/>
            <a:round/>
            <a:headEnd len="med" w="med" type="none"/>
            <a:tailEnd len="med" w="med" type="none"/>
          </a:ln>
        </p:spPr>
      </p:cxnSp>
      <p:cxnSp>
        <p:nvCxnSpPr>
          <p:cNvPr id="512" name="Google Shape;512;p10"/>
          <p:cNvCxnSpPr/>
          <p:nvPr/>
        </p:nvCxnSpPr>
        <p:spPr>
          <a:xfrm>
            <a:off x="6261175" y="1853925"/>
            <a:ext cx="4717800" cy="0"/>
          </a:xfrm>
          <a:prstGeom prst="straightConnector1">
            <a:avLst/>
          </a:prstGeom>
          <a:noFill/>
          <a:ln cap="flat" cmpd="sng" w="38100">
            <a:solidFill>
              <a:schemeClr val="dk2"/>
            </a:solidFill>
            <a:prstDash val="solid"/>
            <a:round/>
            <a:headEnd len="med" w="med" type="none"/>
            <a:tailEnd len="med" w="med" type="none"/>
          </a:ln>
        </p:spPr>
      </p:cxn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g13991cf45a1_0_7"/>
          <p:cNvSpPr txBox="1"/>
          <p:nvPr>
            <p:ph idx="1" type="body"/>
          </p:nvPr>
        </p:nvSpPr>
        <p:spPr>
          <a:xfrm>
            <a:off x="3517050" y="673446"/>
            <a:ext cx="5157900" cy="11058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2480"/>
              <a:buNone/>
            </a:pPr>
            <a:r>
              <a:rPr b="1" lang="en-US" sz="3300">
                <a:solidFill>
                  <a:schemeClr val="dk1"/>
                </a:solidFill>
                <a:latin typeface="Century Gothic"/>
                <a:ea typeface="Century Gothic"/>
                <a:cs typeface="Century Gothic"/>
                <a:sym typeface="Century Gothic"/>
              </a:rPr>
              <a:t>Star RN Award</a:t>
            </a:r>
            <a:endParaRPr sz="2200">
              <a:solidFill>
                <a:schemeClr val="dk1"/>
              </a:solidFill>
              <a:latin typeface="Century Gothic"/>
              <a:ea typeface="Century Gothic"/>
              <a:cs typeface="Century Gothic"/>
              <a:sym typeface="Century Gothic"/>
            </a:endParaRPr>
          </a:p>
        </p:txBody>
      </p:sp>
      <p:sp>
        <p:nvSpPr>
          <p:cNvPr id="518" name="Google Shape;518;g13991cf45a1_0_7"/>
          <p:cNvSpPr txBox="1"/>
          <p:nvPr>
            <p:ph idx="1" type="body"/>
          </p:nvPr>
        </p:nvSpPr>
        <p:spPr>
          <a:xfrm>
            <a:off x="1701200" y="1779250"/>
            <a:ext cx="8479200" cy="4109400"/>
          </a:xfrm>
          <a:prstGeom prst="rect">
            <a:avLst/>
          </a:prstGeom>
          <a:noFill/>
          <a:ln>
            <a:noFill/>
          </a:ln>
        </p:spPr>
        <p:txBody>
          <a:bodyPr anchorCtr="0" anchor="t" bIns="45700" lIns="91425" spcFirstLastPara="1" rIns="91425" wrap="square" tIns="45700">
            <a:noAutofit/>
          </a:bodyPr>
          <a:lstStyle/>
          <a:p>
            <a:pPr indent="0" lvl="0" marL="0" marR="0" rtl="0" algn="ctr">
              <a:lnSpc>
                <a:spcPct val="85000"/>
              </a:lnSpc>
              <a:spcBef>
                <a:spcPts val="0"/>
              </a:spcBef>
              <a:spcAft>
                <a:spcPts val="0"/>
              </a:spcAft>
              <a:buNone/>
            </a:pPr>
            <a:r>
              <a:rPr lang="en-US">
                <a:solidFill>
                  <a:schemeClr val="dk1"/>
                </a:solidFill>
                <a:latin typeface="Century Gothic"/>
                <a:ea typeface="Century Gothic"/>
                <a:cs typeface="Century Gothic"/>
                <a:sym typeface="Century Gothic"/>
              </a:rPr>
              <a:t>The Star RN of the Year award will be presented to a clinical nurse who demonstrates professionalism and is an inspiration to the next generation of nurses. The nurse can be a preceptor, mentor, or a welcoming nurse on a unit during clinical. </a:t>
            </a:r>
            <a:endParaRPr>
              <a:solidFill>
                <a:schemeClr val="dk1"/>
              </a:solidFill>
              <a:latin typeface="Century Gothic"/>
              <a:ea typeface="Century Gothic"/>
              <a:cs typeface="Century Gothic"/>
              <a:sym typeface="Century Gothic"/>
            </a:endParaRPr>
          </a:p>
          <a:p>
            <a:pPr indent="0" lvl="0" marL="0" marR="0" rtl="0" algn="ctr">
              <a:lnSpc>
                <a:spcPct val="85000"/>
              </a:lnSpc>
              <a:spcBef>
                <a:spcPts val="0"/>
              </a:spcBef>
              <a:spcAft>
                <a:spcPts val="0"/>
              </a:spcAft>
              <a:buNone/>
            </a:pPr>
            <a:r>
              <a:t/>
            </a:r>
            <a:endParaRPr>
              <a:solidFill>
                <a:schemeClr val="dk1"/>
              </a:solidFill>
              <a:latin typeface="Century Gothic"/>
              <a:ea typeface="Century Gothic"/>
              <a:cs typeface="Century Gothic"/>
              <a:sym typeface="Century Gothic"/>
            </a:endParaRPr>
          </a:p>
          <a:p>
            <a:pPr indent="0" lvl="0" marL="0" marR="0" rtl="0" algn="ctr">
              <a:lnSpc>
                <a:spcPct val="85000"/>
              </a:lnSpc>
              <a:spcBef>
                <a:spcPts val="0"/>
              </a:spcBef>
              <a:spcAft>
                <a:spcPts val="0"/>
              </a:spcAft>
              <a:buNone/>
            </a:pPr>
            <a:r>
              <a:rPr lang="en-US">
                <a:solidFill>
                  <a:schemeClr val="dk1"/>
                </a:solidFill>
                <a:latin typeface="Century Gothic"/>
                <a:ea typeface="Century Gothic"/>
                <a:cs typeface="Century Gothic"/>
                <a:sym typeface="Century Gothic"/>
              </a:rPr>
              <a:t>All nominees will receive a certificate of nomination and a letter of congratulations. In addition, the nominees’ immediate supervisor will also be sent a letter describing the honor. </a:t>
            </a:r>
            <a:endParaRPr>
              <a:solidFill>
                <a:schemeClr val="dk1"/>
              </a:solidFill>
              <a:latin typeface="Century Gothic"/>
              <a:ea typeface="Century Gothic"/>
              <a:cs typeface="Century Gothic"/>
              <a:sym typeface="Century Gothic"/>
            </a:endParaRPr>
          </a:p>
          <a:p>
            <a:pPr indent="0" lvl="0" marL="0" marR="0" rtl="0" algn="ctr">
              <a:lnSpc>
                <a:spcPct val="85000"/>
              </a:lnSpc>
              <a:spcBef>
                <a:spcPts val="0"/>
              </a:spcBef>
              <a:spcAft>
                <a:spcPts val="0"/>
              </a:spcAft>
              <a:buNone/>
            </a:pPr>
            <a:r>
              <a:t/>
            </a:r>
            <a:endParaRPr>
              <a:solidFill>
                <a:schemeClr val="dk1"/>
              </a:solidFill>
              <a:latin typeface="Century Gothic"/>
              <a:ea typeface="Century Gothic"/>
              <a:cs typeface="Century Gothic"/>
              <a:sym typeface="Century Gothic"/>
            </a:endParaRPr>
          </a:p>
          <a:p>
            <a:pPr indent="0" lvl="0" marL="0" marR="0" rtl="0" algn="ctr">
              <a:lnSpc>
                <a:spcPct val="85000"/>
              </a:lnSpc>
              <a:spcBef>
                <a:spcPts val="0"/>
              </a:spcBef>
              <a:spcAft>
                <a:spcPts val="0"/>
              </a:spcAft>
              <a:buNone/>
            </a:pPr>
            <a:r>
              <a:rPr lang="en-US">
                <a:solidFill>
                  <a:schemeClr val="dk1"/>
                </a:solidFill>
                <a:latin typeface="Century Gothic"/>
                <a:ea typeface="Century Gothic"/>
                <a:cs typeface="Century Gothic"/>
                <a:sym typeface="Century Gothic"/>
              </a:rPr>
              <a:t>To nominate a clinical nurse, please complete the following online nomination form:</a:t>
            </a:r>
            <a:endParaRPr>
              <a:solidFill>
                <a:schemeClr val="dk1"/>
              </a:solidFill>
              <a:latin typeface="Century Gothic"/>
              <a:ea typeface="Century Gothic"/>
              <a:cs typeface="Century Gothic"/>
              <a:sym typeface="Century Gothic"/>
            </a:endParaRPr>
          </a:p>
          <a:p>
            <a:pPr indent="0" lvl="0" marL="0" marR="0" rtl="0" algn="ctr">
              <a:lnSpc>
                <a:spcPct val="85000"/>
              </a:lnSpc>
              <a:spcBef>
                <a:spcPts val="0"/>
              </a:spcBef>
              <a:spcAft>
                <a:spcPts val="0"/>
              </a:spcAft>
              <a:buNone/>
            </a:pPr>
            <a:r>
              <a:t/>
            </a:r>
            <a:endParaRPr>
              <a:solidFill>
                <a:schemeClr val="dk1"/>
              </a:solidFill>
              <a:latin typeface="Century Gothic"/>
              <a:ea typeface="Century Gothic"/>
              <a:cs typeface="Century Gothic"/>
              <a:sym typeface="Century Gothic"/>
            </a:endParaRPr>
          </a:p>
          <a:p>
            <a:pPr indent="0" lvl="0" marL="0" marR="0" rtl="0" algn="ctr">
              <a:lnSpc>
                <a:spcPct val="85000"/>
              </a:lnSpc>
              <a:spcBef>
                <a:spcPts val="0"/>
              </a:spcBef>
              <a:spcAft>
                <a:spcPts val="0"/>
              </a:spcAft>
              <a:buNone/>
            </a:pPr>
            <a:r>
              <a:t/>
            </a:r>
            <a:endParaRPr>
              <a:solidFill>
                <a:schemeClr val="dk1"/>
              </a:solidFill>
              <a:latin typeface="Century Gothic"/>
              <a:ea typeface="Century Gothic"/>
              <a:cs typeface="Century Gothic"/>
              <a:sym typeface="Century Gothic"/>
            </a:endParaRPr>
          </a:p>
          <a:p>
            <a:pPr indent="0" lvl="0" marL="0" marR="0" rtl="0" algn="ctr">
              <a:lnSpc>
                <a:spcPct val="85000"/>
              </a:lnSpc>
              <a:spcBef>
                <a:spcPts val="0"/>
              </a:spcBef>
              <a:spcAft>
                <a:spcPts val="0"/>
              </a:spcAft>
              <a:buNone/>
            </a:pPr>
            <a:r>
              <a:rPr b="1" lang="en-US">
                <a:solidFill>
                  <a:srgbClr val="FF0000"/>
                </a:solidFill>
                <a:latin typeface="Century Gothic"/>
                <a:ea typeface="Century Gothic"/>
                <a:cs typeface="Century Gothic"/>
                <a:sym typeface="Century Gothic"/>
              </a:rPr>
              <a:t>DEADLINE:</a:t>
            </a:r>
            <a:r>
              <a:rPr lang="en-US">
                <a:solidFill>
                  <a:schemeClr val="dk1"/>
                </a:solidFill>
                <a:latin typeface="Century Gothic"/>
                <a:ea typeface="Century Gothic"/>
                <a:cs typeface="Century Gothic"/>
                <a:sym typeface="Century Gothic"/>
              </a:rPr>
              <a:t> All nominations must be submitted by </a:t>
            </a:r>
            <a:r>
              <a:rPr b="1" lang="en-US">
                <a:solidFill>
                  <a:schemeClr val="dk1"/>
                </a:solidFill>
                <a:latin typeface="Century Gothic"/>
                <a:ea typeface="Century Gothic"/>
                <a:cs typeface="Century Gothic"/>
                <a:sym typeface="Century Gothic"/>
              </a:rPr>
              <a:t>October 6th, 2023</a:t>
            </a:r>
            <a:r>
              <a:rPr lang="en-US">
                <a:solidFill>
                  <a:schemeClr val="dk1"/>
                </a:solidFill>
                <a:latin typeface="Century Gothic"/>
                <a:ea typeface="Century Gothic"/>
                <a:cs typeface="Century Gothic"/>
                <a:sym typeface="Century Gothic"/>
              </a:rPr>
              <a:t>. </a:t>
            </a:r>
            <a:endParaRPr>
              <a:solidFill>
                <a:schemeClr val="dk1"/>
              </a:solidFill>
              <a:latin typeface="Century Gothic"/>
              <a:ea typeface="Century Gothic"/>
              <a:cs typeface="Century Gothic"/>
              <a:sym typeface="Century Gothic"/>
            </a:endParaRPr>
          </a:p>
          <a:p>
            <a:pPr indent="0" lvl="0" marL="0" marR="0" rtl="0" algn="ctr">
              <a:lnSpc>
                <a:spcPct val="85000"/>
              </a:lnSpc>
              <a:spcBef>
                <a:spcPts val="0"/>
              </a:spcBef>
              <a:spcAft>
                <a:spcPts val="0"/>
              </a:spcAft>
              <a:buNone/>
            </a:pPr>
            <a:r>
              <a:t/>
            </a:r>
            <a:endParaRPr>
              <a:solidFill>
                <a:schemeClr val="dk1"/>
              </a:solidFill>
              <a:latin typeface="Georgia"/>
              <a:ea typeface="Georgia"/>
              <a:cs typeface="Georgia"/>
              <a:sym typeface="Georgia"/>
            </a:endParaRPr>
          </a:p>
        </p:txBody>
      </p:sp>
      <p:cxnSp>
        <p:nvCxnSpPr>
          <p:cNvPr id="519" name="Google Shape;519;g13991cf45a1_0_7"/>
          <p:cNvCxnSpPr/>
          <p:nvPr/>
        </p:nvCxnSpPr>
        <p:spPr>
          <a:xfrm>
            <a:off x="3737100" y="1548225"/>
            <a:ext cx="4717800" cy="0"/>
          </a:xfrm>
          <a:prstGeom prst="straightConnector1">
            <a:avLst/>
          </a:prstGeom>
          <a:noFill/>
          <a:ln cap="flat" cmpd="sng" w="38100">
            <a:solidFill>
              <a:schemeClr val="dk2"/>
            </a:solidFill>
            <a:prstDash val="solid"/>
            <a:round/>
            <a:headEnd len="med" w="med" type="none"/>
            <a:tailEnd len="med" w="med" type="none"/>
          </a:ln>
        </p:spPr>
      </p:cxn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11"/>
          <p:cNvSpPr txBox="1"/>
          <p:nvPr>
            <p:ph type="title"/>
          </p:nvPr>
        </p:nvSpPr>
        <p:spPr>
          <a:xfrm>
            <a:off x="1262062" y="200025"/>
            <a:ext cx="9691687" cy="132556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800"/>
              <a:buFont typeface="Georgia"/>
              <a:buNone/>
            </a:pPr>
            <a:r>
              <a:rPr b="1" i="0" lang="en-US" sz="4800" u="sng">
                <a:solidFill>
                  <a:schemeClr val="dk1"/>
                </a:solidFill>
                <a:latin typeface="Century Gothic"/>
                <a:ea typeface="Century Gothic"/>
                <a:cs typeface="Century Gothic"/>
                <a:sym typeface="Century Gothic"/>
              </a:rPr>
              <a:t>Membership Awards</a:t>
            </a:r>
            <a:endParaRPr u="sng">
              <a:latin typeface="Century Gothic"/>
              <a:ea typeface="Century Gothic"/>
              <a:cs typeface="Century Gothic"/>
              <a:sym typeface="Century Gothic"/>
            </a:endParaRPr>
          </a:p>
        </p:txBody>
      </p:sp>
      <p:sp>
        <p:nvSpPr>
          <p:cNvPr id="525" name="Google Shape;525;p11"/>
          <p:cNvSpPr txBox="1"/>
          <p:nvPr>
            <p:ph idx="1" type="body"/>
          </p:nvPr>
        </p:nvSpPr>
        <p:spPr>
          <a:xfrm>
            <a:off x="596900" y="1435100"/>
            <a:ext cx="10833100" cy="5600700"/>
          </a:xfrm>
          <a:prstGeom prst="rect">
            <a:avLst/>
          </a:prstGeom>
          <a:noFill/>
          <a:ln>
            <a:noFill/>
          </a:ln>
        </p:spPr>
        <p:txBody>
          <a:bodyPr anchorCtr="0" anchor="t" bIns="45700" lIns="91425" spcFirstLastPara="1" rIns="91425" wrap="square" tIns="45700">
            <a:normAutofit/>
          </a:bodyPr>
          <a:lstStyle/>
          <a:p>
            <a:pPr indent="-412750" lvl="0" marL="457200" marR="0" rtl="0" algn="l">
              <a:lnSpc>
                <a:spcPct val="100000"/>
              </a:lnSpc>
              <a:spcBef>
                <a:spcPts val="0"/>
              </a:spcBef>
              <a:spcAft>
                <a:spcPts val="0"/>
              </a:spcAft>
              <a:buClr>
                <a:schemeClr val="dk1"/>
              </a:buClr>
              <a:buSzPts val="2900"/>
              <a:buFont typeface="Century Gothic"/>
              <a:buChar char="●"/>
            </a:pPr>
            <a:r>
              <a:rPr b="1" i="1" lang="en-US" sz="2900" u="none">
                <a:solidFill>
                  <a:schemeClr val="dk1"/>
                </a:solidFill>
                <a:latin typeface="Century Gothic"/>
                <a:ea typeface="Century Gothic"/>
                <a:cs typeface="Century Gothic"/>
                <a:sym typeface="Century Gothic"/>
              </a:rPr>
              <a:t>Greatest Number of Members</a:t>
            </a:r>
            <a:endParaRPr sz="2900">
              <a:latin typeface="Century Gothic"/>
              <a:ea typeface="Century Gothic"/>
              <a:cs typeface="Century Gothic"/>
              <a:sym typeface="Century Gothic"/>
            </a:endParaRPr>
          </a:p>
          <a:p>
            <a:pPr indent="-342900" lvl="1" marL="1143000" marR="0" rtl="0" algn="l">
              <a:lnSpc>
                <a:spcPct val="100000"/>
              </a:lnSpc>
              <a:spcBef>
                <a:spcPts val="0"/>
              </a:spcBef>
              <a:spcAft>
                <a:spcPts val="0"/>
              </a:spcAft>
              <a:buClr>
                <a:srgbClr val="262626"/>
              </a:buClr>
              <a:buSzPts val="1800"/>
              <a:buFont typeface="Century Gothic"/>
              <a:buChar char="○"/>
            </a:pPr>
            <a:r>
              <a:rPr i="0" lang="en-US" sz="2900" u="none" cap="none" strike="noStrike">
                <a:solidFill>
                  <a:srgbClr val="262626"/>
                </a:solidFill>
                <a:latin typeface="Century Gothic"/>
                <a:ea typeface="Century Gothic"/>
                <a:cs typeface="Century Gothic"/>
                <a:sym typeface="Century Gothic"/>
              </a:rPr>
              <a:t>The chapter with the highest number of members.</a:t>
            </a:r>
            <a:endParaRPr sz="2900">
              <a:latin typeface="Century Gothic"/>
              <a:ea typeface="Century Gothic"/>
              <a:cs typeface="Century Gothic"/>
              <a:sym typeface="Century Gothic"/>
            </a:endParaRPr>
          </a:p>
          <a:p>
            <a:pPr indent="-412750" lvl="0" marL="457200" marR="0" rtl="0" algn="l">
              <a:lnSpc>
                <a:spcPct val="100000"/>
              </a:lnSpc>
              <a:spcBef>
                <a:spcPts val="1000"/>
              </a:spcBef>
              <a:spcAft>
                <a:spcPts val="0"/>
              </a:spcAft>
              <a:buClr>
                <a:schemeClr val="dk1"/>
              </a:buClr>
              <a:buSzPts val="2900"/>
              <a:buFont typeface="Century Gothic"/>
              <a:buChar char="●"/>
            </a:pPr>
            <a:r>
              <a:rPr b="1" i="1" lang="en-US" sz="2900" u="none">
                <a:solidFill>
                  <a:schemeClr val="dk1"/>
                </a:solidFill>
                <a:latin typeface="Century Gothic"/>
                <a:ea typeface="Century Gothic"/>
                <a:cs typeface="Century Gothic"/>
                <a:sym typeface="Century Gothic"/>
              </a:rPr>
              <a:t>Greatest Number Increase</a:t>
            </a:r>
            <a:endParaRPr sz="2900">
              <a:latin typeface="Century Gothic"/>
              <a:ea typeface="Century Gothic"/>
              <a:cs typeface="Century Gothic"/>
              <a:sym typeface="Century Gothic"/>
            </a:endParaRPr>
          </a:p>
          <a:p>
            <a:pPr indent="-342900" lvl="1" marL="1143000" marR="0" rtl="0" algn="l">
              <a:lnSpc>
                <a:spcPct val="100000"/>
              </a:lnSpc>
              <a:spcBef>
                <a:spcPts val="0"/>
              </a:spcBef>
              <a:spcAft>
                <a:spcPts val="0"/>
              </a:spcAft>
              <a:buClr>
                <a:srgbClr val="262626"/>
              </a:buClr>
              <a:buSzPts val="1800"/>
              <a:buFont typeface="Century Gothic"/>
              <a:buChar char="○"/>
            </a:pPr>
            <a:r>
              <a:rPr i="0" lang="en-US" sz="2900" u="none" cap="none" strike="noStrike">
                <a:solidFill>
                  <a:srgbClr val="262626"/>
                </a:solidFill>
                <a:latin typeface="Century Gothic"/>
                <a:ea typeface="Century Gothic"/>
                <a:cs typeface="Century Gothic"/>
                <a:sym typeface="Century Gothic"/>
              </a:rPr>
              <a:t>The chapter that has the greatest increase in membership from the following year.</a:t>
            </a:r>
            <a:endParaRPr sz="2900">
              <a:latin typeface="Century Gothic"/>
              <a:ea typeface="Century Gothic"/>
              <a:cs typeface="Century Gothic"/>
              <a:sym typeface="Century Gothic"/>
            </a:endParaRPr>
          </a:p>
          <a:p>
            <a:pPr indent="-412750" lvl="0" marL="457200" marR="0" rtl="0" algn="l">
              <a:lnSpc>
                <a:spcPct val="100000"/>
              </a:lnSpc>
              <a:spcBef>
                <a:spcPts val="1000"/>
              </a:spcBef>
              <a:spcAft>
                <a:spcPts val="0"/>
              </a:spcAft>
              <a:buClr>
                <a:schemeClr val="dk1"/>
              </a:buClr>
              <a:buSzPts val="2900"/>
              <a:buFont typeface="Century Gothic"/>
              <a:buChar char="●"/>
            </a:pPr>
            <a:r>
              <a:rPr b="1" i="1" lang="en-US" sz="2900" u="none">
                <a:solidFill>
                  <a:schemeClr val="dk1"/>
                </a:solidFill>
                <a:latin typeface="Century Gothic"/>
                <a:ea typeface="Century Gothic"/>
                <a:cs typeface="Century Gothic"/>
                <a:sym typeface="Century Gothic"/>
              </a:rPr>
              <a:t>Greatest Percent Increase</a:t>
            </a:r>
            <a:endParaRPr sz="2900">
              <a:latin typeface="Century Gothic"/>
              <a:ea typeface="Century Gothic"/>
              <a:cs typeface="Century Gothic"/>
              <a:sym typeface="Century Gothic"/>
            </a:endParaRPr>
          </a:p>
          <a:p>
            <a:pPr indent="-342900" lvl="1" marL="1143000" marR="0" rtl="0" algn="l">
              <a:lnSpc>
                <a:spcPct val="100000"/>
              </a:lnSpc>
              <a:spcBef>
                <a:spcPts val="0"/>
              </a:spcBef>
              <a:spcAft>
                <a:spcPts val="0"/>
              </a:spcAft>
              <a:buClr>
                <a:schemeClr val="dk1"/>
              </a:buClr>
              <a:buSzPts val="1800"/>
              <a:buFont typeface="Century Gothic"/>
              <a:buChar char="○"/>
            </a:pPr>
            <a:r>
              <a:rPr i="0" lang="en-US" sz="2900" u="none" cap="none" strike="noStrike">
                <a:solidFill>
                  <a:srgbClr val="262626"/>
                </a:solidFill>
                <a:latin typeface="Century Gothic"/>
                <a:ea typeface="Century Gothic"/>
                <a:cs typeface="Century Gothic"/>
                <a:sym typeface="Century Gothic"/>
              </a:rPr>
              <a:t>The chapter who has the greatest increase in membership p</a:t>
            </a:r>
            <a:r>
              <a:rPr lang="en-US" sz="2900">
                <a:latin typeface="Century Gothic"/>
                <a:ea typeface="Century Gothic"/>
                <a:cs typeface="Century Gothic"/>
                <a:sym typeface="Century Gothic"/>
              </a:rPr>
              <a:t>ercentage</a:t>
            </a:r>
            <a:r>
              <a:rPr i="0" lang="en-US" sz="2900" u="none" cap="none" strike="noStrike">
                <a:solidFill>
                  <a:srgbClr val="262626"/>
                </a:solidFill>
                <a:latin typeface="Century Gothic"/>
                <a:ea typeface="Century Gothic"/>
                <a:cs typeface="Century Gothic"/>
                <a:sym typeface="Century Gothic"/>
              </a:rPr>
              <a:t>.</a:t>
            </a:r>
            <a:endParaRPr i="0" sz="2900" u="none" cap="none" strike="noStrike">
              <a:solidFill>
                <a:srgbClr val="262626"/>
              </a:solidFill>
              <a:latin typeface="Century Gothic"/>
              <a:ea typeface="Century Gothic"/>
              <a:cs typeface="Century Gothic"/>
              <a:sym typeface="Century Gothic"/>
            </a:endParaRPr>
          </a:p>
          <a:p>
            <a:pPr indent="0" lvl="0" marL="1143000" marR="0" rtl="0" algn="l">
              <a:lnSpc>
                <a:spcPct val="100000"/>
              </a:lnSpc>
              <a:spcBef>
                <a:spcPts val="0"/>
              </a:spcBef>
              <a:spcAft>
                <a:spcPts val="0"/>
              </a:spcAft>
              <a:buNone/>
            </a:pPr>
            <a:r>
              <a:t/>
            </a:r>
            <a:endParaRPr sz="2900">
              <a:latin typeface="Century Gothic"/>
              <a:ea typeface="Century Gothic"/>
              <a:cs typeface="Century Gothic"/>
              <a:sym typeface="Century Gothic"/>
            </a:endParaRPr>
          </a:p>
          <a:p>
            <a:pPr indent="0" lvl="0" marL="0" marR="0" rtl="0" algn="ctr">
              <a:lnSpc>
                <a:spcPct val="90000"/>
              </a:lnSpc>
              <a:spcBef>
                <a:spcPts val="0"/>
              </a:spcBef>
              <a:spcAft>
                <a:spcPts val="0"/>
              </a:spcAft>
              <a:buNone/>
            </a:pPr>
            <a:r>
              <a:rPr i="0" lang="en-US" sz="2900" u="none">
                <a:solidFill>
                  <a:schemeClr val="dk1"/>
                </a:solidFill>
                <a:latin typeface="Century Gothic"/>
                <a:ea typeface="Century Gothic"/>
                <a:cs typeface="Century Gothic"/>
                <a:sym typeface="Century Gothic"/>
              </a:rPr>
              <a:t>The count will be based on membership at the time of the delegate determination.</a:t>
            </a:r>
            <a:endParaRPr i="0" sz="2900" u="none">
              <a:solidFill>
                <a:schemeClr val="dk1"/>
              </a:solidFill>
              <a:latin typeface="Century Gothic"/>
              <a:ea typeface="Century Gothic"/>
              <a:cs typeface="Century Gothic"/>
              <a:sym typeface="Century Gothic"/>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12"/>
          <p:cNvSpPr txBox="1"/>
          <p:nvPr>
            <p:ph type="title"/>
          </p:nvPr>
        </p:nvSpPr>
        <p:spPr>
          <a:xfrm>
            <a:off x="2942700" y="309525"/>
            <a:ext cx="5767500" cy="9954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800"/>
              <a:buFont typeface="Georgia"/>
              <a:buNone/>
            </a:pPr>
            <a:r>
              <a:rPr b="1" i="0" lang="en-US" sz="4800" u="sng">
                <a:solidFill>
                  <a:schemeClr val="dk1"/>
                </a:solidFill>
                <a:latin typeface="Century Gothic"/>
                <a:ea typeface="Century Gothic"/>
                <a:cs typeface="Century Gothic"/>
                <a:sym typeface="Century Gothic"/>
              </a:rPr>
              <a:t>Legislative</a:t>
            </a:r>
            <a:r>
              <a:rPr b="1" i="0" lang="en-US" sz="4400" u="sng">
                <a:solidFill>
                  <a:schemeClr val="dk1"/>
                </a:solidFill>
                <a:latin typeface="Century Gothic"/>
                <a:ea typeface="Century Gothic"/>
                <a:cs typeface="Century Gothic"/>
                <a:sym typeface="Century Gothic"/>
              </a:rPr>
              <a:t> Award</a:t>
            </a:r>
            <a:endParaRPr u="sng">
              <a:latin typeface="Century Gothic"/>
              <a:ea typeface="Century Gothic"/>
              <a:cs typeface="Century Gothic"/>
              <a:sym typeface="Century Gothic"/>
            </a:endParaRPr>
          </a:p>
        </p:txBody>
      </p:sp>
      <p:sp>
        <p:nvSpPr>
          <p:cNvPr id="531" name="Google Shape;531;p12"/>
          <p:cNvSpPr txBox="1"/>
          <p:nvPr>
            <p:ph idx="1" type="body"/>
          </p:nvPr>
        </p:nvSpPr>
        <p:spPr>
          <a:xfrm>
            <a:off x="666750" y="1304925"/>
            <a:ext cx="10179050" cy="1860550"/>
          </a:xfrm>
          <a:prstGeom prst="rect">
            <a:avLst/>
          </a:prstGeom>
          <a:noFill/>
          <a:ln>
            <a:noFill/>
          </a:ln>
        </p:spPr>
        <p:txBody>
          <a:bodyPr anchorCtr="0" anchor="t" bIns="45700" lIns="91425" spcFirstLastPara="1" rIns="91425" wrap="square" tIns="45700">
            <a:normAutofit/>
          </a:bodyPr>
          <a:lstStyle/>
          <a:p>
            <a:pPr indent="0" lvl="0" marL="0" marR="0" rtl="0" algn="ctr">
              <a:lnSpc>
                <a:spcPct val="95000"/>
              </a:lnSpc>
              <a:spcBef>
                <a:spcPts val="0"/>
              </a:spcBef>
              <a:spcAft>
                <a:spcPts val="0"/>
              </a:spcAft>
              <a:buNone/>
            </a:pPr>
            <a:r>
              <a:rPr i="0" lang="en-US" sz="2800" u="none">
                <a:solidFill>
                  <a:schemeClr val="dk1"/>
                </a:solidFill>
                <a:latin typeface="Century Gothic"/>
                <a:ea typeface="Century Gothic"/>
                <a:cs typeface="Century Gothic"/>
                <a:sym typeface="Century Gothic"/>
              </a:rPr>
              <a:t>Given to the chapter who provides its member with resources needed to be knowledgeable of the legislative processes, informed on nursing issues, and take an active role in helping shape the future of healthcare.</a:t>
            </a:r>
            <a:endParaRPr i="0" sz="1800" u="none">
              <a:solidFill>
                <a:schemeClr val="dk1"/>
              </a:solidFill>
              <a:latin typeface="Century Gothic"/>
              <a:ea typeface="Century Gothic"/>
              <a:cs typeface="Century Gothic"/>
              <a:sym typeface="Century Gothic"/>
            </a:endParaRPr>
          </a:p>
        </p:txBody>
      </p:sp>
      <p:sp>
        <p:nvSpPr>
          <p:cNvPr id="532" name="Google Shape;532;p12"/>
          <p:cNvSpPr txBox="1"/>
          <p:nvPr/>
        </p:nvSpPr>
        <p:spPr>
          <a:xfrm>
            <a:off x="1206750" y="3431437"/>
            <a:ext cx="9239400" cy="831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4800"/>
              <a:buFont typeface="Georgia"/>
              <a:buNone/>
            </a:pPr>
            <a:r>
              <a:rPr b="1" i="0" lang="en-US" sz="4800" u="sng">
                <a:solidFill>
                  <a:schemeClr val="dk1"/>
                </a:solidFill>
                <a:latin typeface="Century Gothic"/>
                <a:ea typeface="Century Gothic"/>
                <a:cs typeface="Century Gothic"/>
                <a:sym typeface="Century Gothic"/>
              </a:rPr>
              <a:t>Community Health Award</a:t>
            </a:r>
            <a:endParaRPr u="sng">
              <a:latin typeface="Century Gothic"/>
              <a:ea typeface="Century Gothic"/>
              <a:cs typeface="Century Gothic"/>
              <a:sym typeface="Century Gothic"/>
            </a:endParaRPr>
          </a:p>
        </p:txBody>
      </p:sp>
      <p:sp>
        <p:nvSpPr>
          <p:cNvPr id="533" name="Google Shape;533;p12"/>
          <p:cNvSpPr txBox="1"/>
          <p:nvPr/>
        </p:nvSpPr>
        <p:spPr>
          <a:xfrm>
            <a:off x="412950" y="4352850"/>
            <a:ext cx="10827000" cy="2375400"/>
          </a:xfrm>
          <a:prstGeom prst="rect">
            <a:avLst/>
          </a:prstGeom>
          <a:noFill/>
          <a:ln>
            <a:noFill/>
          </a:ln>
        </p:spPr>
        <p:txBody>
          <a:bodyPr anchorCtr="0" anchor="t" bIns="45700" lIns="91425" spcFirstLastPara="1" rIns="91425" wrap="square" tIns="45700">
            <a:spAutoFit/>
          </a:bodyPr>
          <a:lstStyle/>
          <a:p>
            <a:pPr indent="-406400" lvl="0" marL="457200" marR="0" rtl="0" algn="l">
              <a:lnSpc>
                <a:spcPct val="100000"/>
              </a:lnSpc>
              <a:spcBef>
                <a:spcPts val="0"/>
              </a:spcBef>
              <a:spcAft>
                <a:spcPts val="0"/>
              </a:spcAft>
              <a:buClr>
                <a:schemeClr val="dk1"/>
              </a:buClr>
              <a:buSzPts val="2800"/>
              <a:buFont typeface="Century Gothic"/>
              <a:buChar char="●"/>
            </a:pPr>
            <a:r>
              <a:rPr i="0" lang="en-US" sz="2800" u="none">
                <a:solidFill>
                  <a:schemeClr val="dk1"/>
                </a:solidFill>
                <a:latin typeface="Century Gothic"/>
                <a:ea typeface="Century Gothic"/>
                <a:cs typeface="Century Gothic"/>
                <a:sym typeface="Century Gothic"/>
              </a:rPr>
              <a:t>Given to the chapter who demonstrates leadership and advocates for improving health outcomes within their community.</a:t>
            </a:r>
            <a:endParaRPr>
              <a:latin typeface="Century Gothic"/>
              <a:ea typeface="Century Gothic"/>
              <a:cs typeface="Century Gothic"/>
              <a:sym typeface="Century Gothic"/>
            </a:endParaRPr>
          </a:p>
          <a:p>
            <a:pPr indent="-406400" lvl="0" marL="457200" marR="0" rtl="0" algn="l">
              <a:lnSpc>
                <a:spcPct val="100000"/>
              </a:lnSpc>
              <a:spcBef>
                <a:spcPts val="1000"/>
              </a:spcBef>
              <a:spcAft>
                <a:spcPts val="0"/>
              </a:spcAft>
              <a:buClr>
                <a:schemeClr val="dk1"/>
              </a:buClr>
              <a:buSzPts val="2800"/>
              <a:buFont typeface="Century Gothic"/>
              <a:buChar char="●"/>
            </a:pPr>
            <a:r>
              <a:rPr i="0" lang="en-US" sz="2800" u="none">
                <a:solidFill>
                  <a:schemeClr val="dk1"/>
                </a:solidFill>
                <a:latin typeface="Century Gothic"/>
                <a:ea typeface="Century Gothic"/>
                <a:cs typeface="Century Gothic"/>
                <a:sym typeface="Century Gothic"/>
              </a:rPr>
              <a:t>This can be through blood pressure screenings, blood glucose, Health fairs. </a:t>
            </a:r>
            <a:endParaRPr i="0" sz="2800" u="none">
              <a:solidFill>
                <a:schemeClr val="dk1"/>
              </a:solidFill>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id="143" name="Google Shape;143;gfec3135353_0_0"/>
          <p:cNvPicPr preferRelativeResize="0"/>
          <p:nvPr/>
        </p:nvPicPr>
        <p:blipFill>
          <a:blip r:embed="rId3">
            <a:alphaModFix/>
          </a:blip>
          <a:stretch>
            <a:fillRect/>
          </a:stretch>
        </p:blipFill>
        <p:spPr>
          <a:xfrm>
            <a:off x="3589419" y="1572974"/>
            <a:ext cx="4203600" cy="5044324"/>
          </a:xfrm>
          <a:prstGeom prst="rect">
            <a:avLst/>
          </a:prstGeom>
          <a:noFill/>
          <a:ln>
            <a:noFill/>
          </a:ln>
        </p:spPr>
      </p:pic>
      <p:sp>
        <p:nvSpPr>
          <p:cNvPr id="144" name="Google Shape;144;gfec3135353_0_0"/>
          <p:cNvSpPr txBox="1"/>
          <p:nvPr>
            <p:ph type="title"/>
          </p:nvPr>
        </p:nvSpPr>
        <p:spPr>
          <a:xfrm>
            <a:off x="2554050" y="631275"/>
            <a:ext cx="7083900" cy="8235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b="1" lang="en-US">
                <a:latin typeface="Century Gothic"/>
                <a:ea typeface="Century Gothic"/>
                <a:cs typeface="Century Gothic"/>
                <a:sym typeface="Century Gothic"/>
              </a:rPr>
              <a:t>Corresponding</a:t>
            </a:r>
            <a:r>
              <a:rPr b="1" lang="en-US">
                <a:latin typeface="Century Gothic"/>
                <a:ea typeface="Century Gothic"/>
                <a:cs typeface="Century Gothic"/>
                <a:sym typeface="Century Gothic"/>
              </a:rPr>
              <a:t> Secretary</a:t>
            </a:r>
            <a:endParaRPr>
              <a:latin typeface="Century Gothic"/>
              <a:ea typeface="Century Gothic"/>
              <a:cs typeface="Century Gothic"/>
              <a:sym typeface="Century Gothic"/>
            </a:endParaRPr>
          </a:p>
        </p:txBody>
      </p:sp>
      <p:sp>
        <p:nvSpPr>
          <p:cNvPr id="145" name="Google Shape;145;gfec3135353_0_0"/>
          <p:cNvSpPr txBox="1"/>
          <p:nvPr>
            <p:ph idx="1" type="body"/>
          </p:nvPr>
        </p:nvSpPr>
        <p:spPr>
          <a:xfrm>
            <a:off x="648400" y="1899450"/>
            <a:ext cx="10696800" cy="477000"/>
          </a:xfrm>
          <a:prstGeom prst="rect">
            <a:avLst/>
          </a:prstGeom>
        </p:spPr>
        <p:txBody>
          <a:bodyPr anchorCtr="0" anchor="t" bIns="45700" lIns="91425" spcFirstLastPara="1" rIns="91425" wrap="square" tIns="45700">
            <a:spAutoFit/>
          </a:bodyPr>
          <a:lstStyle/>
          <a:p>
            <a:pPr indent="-387350" lvl="0" marL="457200" rtl="0" algn="l">
              <a:spcBef>
                <a:spcPts val="1400"/>
              </a:spcBef>
              <a:spcAft>
                <a:spcPts val="2100"/>
              </a:spcAft>
              <a:buSzPts val="2500"/>
              <a:buFont typeface="Century Gothic"/>
              <a:buChar char="★"/>
            </a:pPr>
            <a:r>
              <a:rPr lang="en-US" sz="2500">
                <a:latin typeface="Century Gothic"/>
                <a:ea typeface="Century Gothic"/>
                <a:cs typeface="Century Gothic"/>
                <a:sym typeface="Century Gothic"/>
              </a:rPr>
              <a:t>This position is currently vacant!</a:t>
            </a:r>
            <a:endParaRPr sz="2500">
              <a:latin typeface="Century Gothic"/>
              <a:ea typeface="Century Gothic"/>
              <a:cs typeface="Century Gothic"/>
              <a:sym typeface="Century Gothic"/>
            </a:endParaRPr>
          </a:p>
        </p:txBody>
      </p:sp>
      <p:sp>
        <p:nvSpPr>
          <p:cNvPr id="146" name="Google Shape;146;gfec3135353_0_0"/>
          <p:cNvSpPr txBox="1"/>
          <p:nvPr>
            <p:ph idx="2" type="body"/>
          </p:nvPr>
        </p:nvSpPr>
        <p:spPr>
          <a:xfrm>
            <a:off x="885825" y="1454763"/>
            <a:ext cx="5424600" cy="1130700"/>
          </a:xfrm>
          <a:prstGeom prst="rect">
            <a:avLst/>
          </a:prstGeom>
        </p:spPr>
        <p:txBody>
          <a:bodyPr anchorCtr="0" anchor="t" bIns="45700" lIns="91425" spcFirstLastPara="1" rIns="91425" wrap="square" tIns="45700">
            <a:noAutofit/>
          </a:bodyPr>
          <a:lstStyle/>
          <a:p>
            <a:pPr indent="0" lvl="0" marL="0" marR="0" rtl="0" algn="ctr">
              <a:spcBef>
                <a:spcPts val="0"/>
              </a:spcBef>
              <a:spcAft>
                <a:spcPts val="0"/>
              </a:spcAft>
              <a:buNone/>
            </a:pPr>
            <a:r>
              <a:t/>
            </a:r>
            <a:endParaRPr b="1" i="1"/>
          </a:p>
          <a:p>
            <a:pPr indent="0" lvl="0" marL="0" marR="0" rtl="0" algn="ctr">
              <a:spcBef>
                <a:spcPts val="0"/>
              </a:spcBef>
              <a:spcAft>
                <a:spcPts val="0"/>
              </a:spcAft>
              <a:buNone/>
            </a:pPr>
            <a:r>
              <a:t/>
            </a:r>
            <a:endParaRPr b="1"/>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13"/>
          <p:cNvSpPr txBox="1"/>
          <p:nvPr>
            <p:ph type="title"/>
          </p:nvPr>
        </p:nvSpPr>
        <p:spPr>
          <a:xfrm>
            <a:off x="1011187" y="401500"/>
            <a:ext cx="96918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300"/>
              <a:buFont typeface="Georgia"/>
              <a:buNone/>
            </a:pPr>
            <a:r>
              <a:rPr b="1" i="0" lang="en-US" sz="4300" u="sng">
                <a:solidFill>
                  <a:schemeClr val="dk1"/>
                </a:solidFill>
                <a:latin typeface="Century Gothic"/>
                <a:ea typeface="Century Gothic"/>
                <a:cs typeface="Century Gothic"/>
                <a:sym typeface="Century Gothic"/>
              </a:rPr>
              <a:t>Communication</a:t>
            </a:r>
            <a:r>
              <a:rPr b="1" lang="en-US" sz="4300" u="sng">
                <a:latin typeface="Century Gothic"/>
                <a:ea typeface="Century Gothic"/>
                <a:cs typeface="Century Gothic"/>
                <a:sym typeface="Century Gothic"/>
              </a:rPr>
              <a:t> </a:t>
            </a:r>
            <a:r>
              <a:rPr b="1" i="0" lang="en-US" sz="4300" u="sng">
                <a:solidFill>
                  <a:schemeClr val="dk1"/>
                </a:solidFill>
                <a:latin typeface="Century Gothic"/>
                <a:ea typeface="Century Gothic"/>
                <a:cs typeface="Century Gothic"/>
                <a:sym typeface="Century Gothic"/>
              </a:rPr>
              <a:t>Award</a:t>
            </a:r>
            <a:r>
              <a:rPr b="1" lang="en-US" sz="4300" u="sng">
                <a:latin typeface="Century Gothic"/>
                <a:ea typeface="Century Gothic"/>
                <a:cs typeface="Century Gothic"/>
                <a:sym typeface="Century Gothic"/>
              </a:rPr>
              <a:t>s</a:t>
            </a:r>
            <a:endParaRPr u="sng">
              <a:latin typeface="Century Gothic"/>
              <a:ea typeface="Century Gothic"/>
              <a:cs typeface="Century Gothic"/>
              <a:sym typeface="Century Gothic"/>
            </a:endParaRPr>
          </a:p>
        </p:txBody>
      </p:sp>
      <p:sp>
        <p:nvSpPr>
          <p:cNvPr id="539" name="Google Shape;539;p13"/>
          <p:cNvSpPr txBox="1"/>
          <p:nvPr>
            <p:ph idx="1" type="body"/>
          </p:nvPr>
        </p:nvSpPr>
        <p:spPr>
          <a:xfrm>
            <a:off x="563562" y="1727200"/>
            <a:ext cx="10587037" cy="4351337"/>
          </a:xfrm>
          <a:prstGeom prst="rect">
            <a:avLst/>
          </a:prstGeom>
          <a:noFill/>
          <a:ln>
            <a:noFill/>
          </a:ln>
        </p:spPr>
        <p:txBody>
          <a:bodyPr anchorCtr="0" anchor="t" bIns="45700" lIns="91425" spcFirstLastPara="1" rIns="91425" wrap="square" tIns="45700">
            <a:normAutofit lnSpcReduction="10000"/>
          </a:bodyPr>
          <a:lstStyle/>
          <a:p>
            <a:pPr indent="0" lvl="0" marL="0" marR="0" rtl="0" algn="just">
              <a:lnSpc>
                <a:spcPct val="100000"/>
              </a:lnSpc>
              <a:spcBef>
                <a:spcPts val="0"/>
              </a:spcBef>
              <a:spcAft>
                <a:spcPts val="0"/>
              </a:spcAft>
              <a:buNone/>
            </a:pPr>
            <a:r>
              <a:rPr b="1" i="1" lang="en-US" sz="3300">
                <a:latin typeface="Century Gothic"/>
                <a:ea typeface="Century Gothic"/>
                <a:cs typeface="Century Gothic"/>
                <a:sym typeface="Century Gothic"/>
              </a:rPr>
              <a:t>Newsletter</a:t>
            </a:r>
            <a:r>
              <a:rPr b="1" i="1" lang="en-US" sz="3300">
                <a:latin typeface="Century Gothic"/>
                <a:ea typeface="Century Gothic"/>
                <a:cs typeface="Century Gothic"/>
                <a:sym typeface="Century Gothic"/>
              </a:rPr>
              <a:t> Award</a:t>
            </a:r>
            <a:endParaRPr b="1" i="1" sz="3300">
              <a:latin typeface="Century Gothic"/>
              <a:ea typeface="Century Gothic"/>
              <a:cs typeface="Century Gothic"/>
              <a:sym typeface="Century Gothic"/>
            </a:endParaRPr>
          </a:p>
          <a:p>
            <a:pPr indent="-412750" lvl="0" marL="457200" marR="0" rtl="0" algn="just">
              <a:lnSpc>
                <a:spcPct val="100000"/>
              </a:lnSpc>
              <a:spcBef>
                <a:spcPts val="0"/>
              </a:spcBef>
              <a:spcAft>
                <a:spcPts val="0"/>
              </a:spcAft>
              <a:buClr>
                <a:schemeClr val="dk1"/>
              </a:buClr>
              <a:buSzPts val="2900"/>
              <a:buFont typeface="Century Gothic"/>
              <a:buChar char="•"/>
            </a:pPr>
            <a:r>
              <a:rPr i="0" lang="en-US" sz="2900" u="none">
                <a:latin typeface="Century Gothic"/>
                <a:ea typeface="Century Gothic"/>
                <a:cs typeface="Century Gothic"/>
                <a:sym typeface="Century Gothic"/>
              </a:rPr>
              <a:t>Application must include copies and/or examples of chapter newsletter to be eligible for judging.</a:t>
            </a:r>
            <a:endParaRPr sz="2900">
              <a:latin typeface="Century Gothic"/>
              <a:ea typeface="Century Gothic"/>
              <a:cs typeface="Century Gothic"/>
              <a:sym typeface="Century Gothic"/>
            </a:endParaRPr>
          </a:p>
          <a:p>
            <a:pPr indent="-412750" lvl="0" marL="457200" marR="0" rtl="0" algn="just">
              <a:lnSpc>
                <a:spcPct val="100000"/>
              </a:lnSpc>
              <a:spcBef>
                <a:spcPts val="0"/>
              </a:spcBef>
              <a:spcAft>
                <a:spcPts val="0"/>
              </a:spcAft>
              <a:buClr>
                <a:schemeClr val="dk1"/>
              </a:buClr>
              <a:buSzPts val="2900"/>
              <a:buFont typeface="Century Gothic"/>
              <a:buChar char="•"/>
            </a:pPr>
            <a:r>
              <a:rPr i="0" lang="en-US" sz="2900" u="none">
                <a:latin typeface="Century Gothic"/>
                <a:ea typeface="Century Gothic"/>
                <a:cs typeface="Century Gothic"/>
                <a:sym typeface="Century Gothic"/>
              </a:rPr>
              <a:t>Newsletter award will be based on the following criteria:</a:t>
            </a:r>
            <a:endParaRPr sz="2900">
              <a:latin typeface="Century Gothic"/>
              <a:ea typeface="Century Gothic"/>
              <a:cs typeface="Century Gothic"/>
              <a:sym typeface="Century Gothic"/>
            </a:endParaRPr>
          </a:p>
          <a:p>
            <a:pPr indent="-381000" lvl="2" marL="1371600" marR="0" rtl="0" algn="just">
              <a:lnSpc>
                <a:spcPct val="100000"/>
              </a:lnSpc>
              <a:spcBef>
                <a:spcPts val="0"/>
              </a:spcBef>
              <a:spcAft>
                <a:spcPts val="0"/>
              </a:spcAft>
              <a:buClr>
                <a:schemeClr val="dk1"/>
              </a:buClr>
              <a:buSzPts val="2400"/>
              <a:buFont typeface="Century Gothic"/>
              <a:buChar char="●"/>
            </a:pPr>
            <a:r>
              <a:rPr i="0" lang="en-US" sz="2900" u="none" cap="none" strike="noStrike">
                <a:solidFill>
                  <a:schemeClr val="dk1"/>
                </a:solidFill>
                <a:latin typeface="Century Gothic"/>
                <a:ea typeface="Century Gothic"/>
                <a:cs typeface="Century Gothic"/>
                <a:sym typeface="Century Gothic"/>
              </a:rPr>
              <a:t>Appearance and Form</a:t>
            </a:r>
            <a:endParaRPr sz="2900">
              <a:solidFill>
                <a:schemeClr val="dk1"/>
              </a:solidFill>
              <a:latin typeface="Century Gothic"/>
              <a:ea typeface="Century Gothic"/>
              <a:cs typeface="Century Gothic"/>
              <a:sym typeface="Century Gothic"/>
            </a:endParaRPr>
          </a:p>
          <a:p>
            <a:pPr indent="-381000" lvl="2" marL="1371600" marR="0" rtl="0" algn="just">
              <a:lnSpc>
                <a:spcPct val="100000"/>
              </a:lnSpc>
              <a:spcBef>
                <a:spcPts val="0"/>
              </a:spcBef>
              <a:spcAft>
                <a:spcPts val="0"/>
              </a:spcAft>
              <a:buClr>
                <a:schemeClr val="dk1"/>
              </a:buClr>
              <a:buSzPts val="2400"/>
              <a:buFont typeface="Century Gothic"/>
              <a:buChar char="●"/>
            </a:pPr>
            <a:r>
              <a:rPr i="0" lang="en-US" sz="2900" u="none" cap="none" strike="noStrike">
                <a:solidFill>
                  <a:schemeClr val="dk1"/>
                </a:solidFill>
                <a:latin typeface="Century Gothic"/>
                <a:ea typeface="Century Gothic"/>
                <a:cs typeface="Century Gothic"/>
                <a:sym typeface="Century Gothic"/>
              </a:rPr>
              <a:t>Regularity of publications</a:t>
            </a:r>
            <a:endParaRPr sz="2900">
              <a:solidFill>
                <a:schemeClr val="dk1"/>
              </a:solidFill>
              <a:latin typeface="Century Gothic"/>
              <a:ea typeface="Century Gothic"/>
              <a:cs typeface="Century Gothic"/>
              <a:sym typeface="Century Gothic"/>
            </a:endParaRPr>
          </a:p>
          <a:p>
            <a:pPr indent="-381000" lvl="2" marL="1371600" marR="0" rtl="0" algn="just">
              <a:lnSpc>
                <a:spcPct val="100000"/>
              </a:lnSpc>
              <a:spcBef>
                <a:spcPts val="0"/>
              </a:spcBef>
              <a:spcAft>
                <a:spcPts val="0"/>
              </a:spcAft>
              <a:buClr>
                <a:schemeClr val="dk1"/>
              </a:buClr>
              <a:buSzPts val="2400"/>
              <a:buFont typeface="Century Gothic"/>
              <a:buChar char="●"/>
            </a:pPr>
            <a:r>
              <a:rPr i="0" lang="en-US" sz="2900" u="none" cap="none" strike="noStrike">
                <a:solidFill>
                  <a:schemeClr val="dk1"/>
                </a:solidFill>
                <a:latin typeface="Century Gothic"/>
                <a:ea typeface="Century Gothic"/>
                <a:cs typeface="Century Gothic"/>
                <a:sym typeface="Century Gothic"/>
              </a:rPr>
              <a:t>Originality and usefulness of content</a:t>
            </a:r>
            <a:endParaRPr sz="2900">
              <a:solidFill>
                <a:schemeClr val="dk1"/>
              </a:solidFill>
              <a:latin typeface="Century Gothic"/>
              <a:ea typeface="Century Gothic"/>
              <a:cs typeface="Century Gothic"/>
              <a:sym typeface="Century Gothic"/>
            </a:endParaRPr>
          </a:p>
          <a:p>
            <a:pPr indent="-381000" lvl="2" marL="1371600" marR="0" rtl="0" algn="just">
              <a:lnSpc>
                <a:spcPct val="100000"/>
              </a:lnSpc>
              <a:spcBef>
                <a:spcPts val="0"/>
              </a:spcBef>
              <a:spcAft>
                <a:spcPts val="0"/>
              </a:spcAft>
              <a:buClr>
                <a:schemeClr val="dk1"/>
              </a:buClr>
              <a:buSzPts val="2400"/>
              <a:buFont typeface="Century Gothic"/>
              <a:buChar char="●"/>
            </a:pPr>
            <a:r>
              <a:rPr i="0" lang="en-US" sz="2900" u="none" cap="none" strike="noStrike">
                <a:solidFill>
                  <a:schemeClr val="dk1"/>
                </a:solidFill>
                <a:latin typeface="Century Gothic"/>
                <a:ea typeface="Century Gothic"/>
                <a:cs typeface="Century Gothic"/>
                <a:sym typeface="Century Gothic"/>
              </a:rPr>
              <a:t>Demonstrates creativity</a:t>
            </a:r>
            <a:endParaRPr sz="2900">
              <a:solidFill>
                <a:schemeClr val="dk1"/>
              </a:solidFill>
              <a:latin typeface="Century Gothic"/>
              <a:ea typeface="Century Gothic"/>
              <a:cs typeface="Century Gothic"/>
              <a:sym typeface="Century Gothic"/>
            </a:endParaRPr>
          </a:p>
          <a:p>
            <a:pPr indent="-182562" lvl="2" marL="730250" marR="0" rtl="0" algn="just">
              <a:lnSpc>
                <a:spcPct val="80000"/>
              </a:lnSpc>
              <a:spcBef>
                <a:spcPts val="0"/>
              </a:spcBef>
              <a:spcAft>
                <a:spcPts val="0"/>
              </a:spcAft>
              <a:buClr>
                <a:schemeClr val="accent1"/>
              </a:buClr>
              <a:buSzPts val="1800"/>
              <a:buFont typeface="Noto Sans Symbols"/>
              <a:buNone/>
            </a:pPr>
            <a:r>
              <a:t/>
            </a:r>
            <a:endParaRPr b="0" i="0" sz="1800" u="none" cap="none" strike="noStrike">
              <a:solidFill>
                <a:srgbClr val="262626"/>
              </a:solidFill>
              <a:latin typeface="Georgia"/>
              <a:ea typeface="Georgia"/>
              <a:cs typeface="Georgia"/>
              <a:sym typeface="Georgia"/>
            </a:endParaRPr>
          </a:p>
          <a:p>
            <a:pPr indent="-91123" lvl="0" marL="182563" marR="0" rtl="0" algn="l">
              <a:lnSpc>
                <a:spcPct val="95000"/>
              </a:lnSpc>
              <a:spcBef>
                <a:spcPts val="0"/>
              </a:spcBef>
              <a:spcAft>
                <a:spcPts val="0"/>
              </a:spcAft>
              <a:buClr>
                <a:schemeClr val="accent1"/>
              </a:buClr>
              <a:buSzPts val="1440"/>
              <a:buFont typeface="Arial"/>
              <a:buNone/>
            </a:pPr>
            <a:r>
              <a:t/>
            </a:r>
            <a:endParaRPr b="0" i="0" sz="1800" u="none" cap="none" strike="noStrike">
              <a:solidFill>
                <a:srgbClr val="262626"/>
              </a:solidFill>
              <a:latin typeface="Georgia"/>
              <a:ea typeface="Georgia"/>
              <a:cs typeface="Georgia"/>
              <a:sym typeface="Georgia"/>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14"/>
          <p:cNvSpPr txBox="1"/>
          <p:nvPr>
            <p:ph type="title"/>
          </p:nvPr>
        </p:nvSpPr>
        <p:spPr>
          <a:xfrm>
            <a:off x="613975" y="418862"/>
            <a:ext cx="10179000" cy="10080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4800"/>
              <a:buFont typeface="Georgia"/>
              <a:buNone/>
            </a:pPr>
            <a:r>
              <a:rPr b="1" lang="en-US" sz="4800" u="sng">
                <a:latin typeface="Century Gothic"/>
                <a:ea typeface="Century Gothic"/>
                <a:cs typeface="Century Gothic"/>
                <a:sym typeface="Century Gothic"/>
              </a:rPr>
              <a:t>Communication</a:t>
            </a:r>
            <a:r>
              <a:rPr b="1" i="0" lang="en-US" sz="4800" u="sng">
                <a:solidFill>
                  <a:schemeClr val="dk1"/>
                </a:solidFill>
                <a:latin typeface="Century Gothic"/>
                <a:ea typeface="Century Gothic"/>
                <a:cs typeface="Century Gothic"/>
                <a:sym typeface="Century Gothic"/>
              </a:rPr>
              <a:t> Awards</a:t>
            </a:r>
            <a:endParaRPr u="sng">
              <a:latin typeface="Century Gothic"/>
              <a:ea typeface="Century Gothic"/>
              <a:cs typeface="Century Gothic"/>
              <a:sym typeface="Century Gothic"/>
            </a:endParaRPr>
          </a:p>
        </p:txBody>
      </p:sp>
      <p:sp>
        <p:nvSpPr>
          <p:cNvPr id="545" name="Google Shape;545;p14"/>
          <p:cNvSpPr txBox="1"/>
          <p:nvPr>
            <p:ph idx="1" type="body"/>
          </p:nvPr>
        </p:nvSpPr>
        <p:spPr>
          <a:xfrm>
            <a:off x="177800" y="1659400"/>
            <a:ext cx="11051400" cy="4339500"/>
          </a:xfrm>
          <a:prstGeom prst="rect">
            <a:avLst/>
          </a:prstGeom>
          <a:noFill/>
          <a:ln>
            <a:noFill/>
          </a:ln>
        </p:spPr>
        <p:txBody>
          <a:bodyPr anchorCtr="0" anchor="t" bIns="45700" lIns="91425" spcFirstLastPara="1" rIns="91425" wrap="square" tIns="45700">
            <a:noAutofit/>
          </a:bodyPr>
          <a:lstStyle/>
          <a:p>
            <a:pPr indent="0" lvl="0" marL="0" marR="0" rtl="0" algn="just">
              <a:lnSpc>
                <a:spcPct val="95000"/>
              </a:lnSpc>
              <a:spcBef>
                <a:spcPts val="0"/>
              </a:spcBef>
              <a:spcAft>
                <a:spcPts val="0"/>
              </a:spcAft>
              <a:buNone/>
            </a:pPr>
            <a:r>
              <a:rPr b="1" i="1" lang="en-US" sz="3400">
                <a:latin typeface="Century Gothic"/>
                <a:ea typeface="Century Gothic"/>
                <a:cs typeface="Century Gothic"/>
                <a:sym typeface="Century Gothic"/>
              </a:rPr>
              <a:t>Social Media Award</a:t>
            </a:r>
            <a:endParaRPr b="1" i="1" sz="3400">
              <a:latin typeface="Century Gothic"/>
              <a:ea typeface="Century Gothic"/>
              <a:cs typeface="Century Gothic"/>
              <a:sym typeface="Century Gothic"/>
            </a:endParaRPr>
          </a:p>
          <a:p>
            <a:pPr indent="-387350" lvl="0" marL="457200" marR="0" rtl="0" algn="just">
              <a:lnSpc>
                <a:spcPct val="100000"/>
              </a:lnSpc>
              <a:spcBef>
                <a:spcPts val="1000"/>
              </a:spcBef>
              <a:spcAft>
                <a:spcPts val="0"/>
              </a:spcAft>
              <a:buClr>
                <a:schemeClr val="dk1"/>
              </a:buClr>
              <a:buSzPts val="2500"/>
              <a:buFont typeface="Century Gothic"/>
              <a:buChar char="•"/>
            </a:pPr>
            <a:r>
              <a:rPr i="0" lang="en-US" sz="2500" u="none">
                <a:latin typeface="Century Gothic"/>
                <a:ea typeface="Century Gothic"/>
                <a:cs typeface="Century Gothic"/>
                <a:sym typeface="Century Gothic"/>
              </a:rPr>
              <a:t>The effectiveness of using social medias sites such as Facebook, Instagram, Twitter, etc. to help grow your local chapter, through members and the community. </a:t>
            </a:r>
            <a:endParaRPr sz="2500">
              <a:latin typeface="Century Gothic"/>
              <a:ea typeface="Century Gothic"/>
              <a:cs typeface="Century Gothic"/>
              <a:sym typeface="Century Gothic"/>
            </a:endParaRPr>
          </a:p>
          <a:p>
            <a:pPr indent="-387350" lvl="0" marL="457200" marR="0" rtl="0" algn="just">
              <a:lnSpc>
                <a:spcPct val="100000"/>
              </a:lnSpc>
              <a:spcBef>
                <a:spcPts val="0"/>
              </a:spcBef>
              <a:spcAft>
                <a:spcPts val="0"/>
              </a:spcAft>
              <a:buClr>
                <a:schemeClr val="dk1"/>
              </a:buClr>
              <a:buSzPts val="2500"/>
              <a:buFont typeface="Century Gothic"/>
              <a:buChar char="•"/>
            </a:pPr>
            <a:r>
              <a:rPr i="0" lang="en-US" sz="2500" u="none">
                <a:latin typeface="Century Gothic"/>
                <a:ea typeface="Century Gothic"/>
                <a:cs typeface="Century Gothic"/>
                <a:sym typeface="Century Gothic"/>
              </a:rPr>
              <a:t>FNSA board must be given assess or links to social media pages if a chapter wishes it to be eligible for judging.</a:t>
            </a:r>
            <a:endParaRPr sz="2500">
              <a:latin typeface="Century Gothic"/>
              <a:ea typeface="Century Gothic"/>
              <a:cs typeface="Century Gothic"/>
              <a:sym typeface="Century Gothic"/>
            </a:endParaRPr>
          </a:p>
          <a:p>
            <a:pPr indent="-387350" lvl="0" marL="457200" marR="0" rtl="0" algn="just">
              <a:lnSpc>
                <a:spcPct val="100000"/>
              </a:lnSpc>
              <a:spcBef>
                <a:spcPts val="0"/>
              </a:spcBef>
              <a:spcAft>
                <a:spcPts val="0"/>
              </a:spcAft>
              <a:buClr>
                <a:schemeClr val="dk1"/>
              </a:buClr>
              <a:buSzPts val="2500"/>
              <a:buFont typeface="Century Gothic"/>
              <a:buChar char="•"/>
            </a:pPr>
            <a:r>
              <a:rPr i="0" lang="en-US" sz="2500" u="none">
                <a:latin typeface="Century Gothic"/>
                <a:ea typeface="Century Gothic"/>
                <a:cs typeface="Century Gothic"/>
                <a:sym typeface="Century Gothic"/>
              </a:rPr>
              <a:t>Criteria for judging:</a:t>
            </a:r>
            <a:endParaRPr sz="2500">
              <a:latin typeface="Century Gothic"/>
              <a:ea typeface="Century Gothic"/>
              <a:cs typeface="Century Gothic"/>
              <a:sym typeface="Century Gothic"/>
            </a:endParaRPr>
          </a:p>
          <a:p>
            <a:pPr indent="-330200" lvl="2" marL="1371600" marR="0" rtl="0" algn="just">
              <a:lnSpc>
                <a:spcPct val="100000"/>
              </a:lnSpc>
              <a:spcBef>
                <a:spcPts val="0"/>
              </a:spcBef>
              <a:spcAft>
                <a:spcPts val="0"/>
              </a:spcAft>
              <a:buClr>
                <a:schemeClr val="dk1"/>
              </a:buClr>
              <a:buSzPts val="1600"/>
              <a:buFont typeface="Century Gothic"/>
              <a:buChar char="●"/>
            </a:pPr>
            <a:r>
              <a:rPr i="0" lang="en-US" sz="2500" u="none" cap="none" strike="noStrike">
                <a:solidFill>
                  <a:schemeClr val="dk1"/>
                </a:solidFill>
                <a:latin typeface="Century Gothic"/>
                <a:ea typeface="Century Gothic"/>
                <a:cs typeface="Century Gothic"/>
                <a:sym typeface="Century Gothic"/>
              </a:rPr>
              <a:t>Organized appearance of social media page</a:t>
            </a:r>
            <a:endParaRPr sz="2500">
              <a:solidFill>
                <a:schemeClr val="dk1"/>
              </a:solidFill>
              <a:latin typeface="Century Gothic"/>
              <a:ea typeface="Century Gothic"/>
              <a:cs typeface="Century Gothic"/>
              <a:sym typeface="Century Gothic"/>
            </a:endParaRPr>
          </a:p>
          <a:p>
            <a:pPr indent="-330200" lvl="2" marL="1371600" marR="0" rtl="0" algn="just">
              <a:lnSpc>
                <a:spcPct val="100000"/>
              </a:lnSpc>
              <a:spcBef>
                <a:spcPts val="0"/>
              </a:spcBef>
              <a:spcAft>
                <a:spcPts val="0"/>
              </a:spcAft>
              <a:buClr>
                <a:schemeClr val="dk1"/>
              </a:buClr>
              <a:buSzPts val="1600"/>
              <a:buFont typeface="Century Gothic"/>
              <a:buChar char="●"/>
            </a:pPr>
            <a:r>
              <a:rPr i="0" lang="en-US" sz="2500" u="none" cap="none" strike="noStrike">
                <a:solidFill>
                  <a:schemeClr val="dk1"/>
                </a:solidFill>
                <a:latin typeface="Century Gothic"/>
                <a:ea typeface="Century Gothic"/>
                <a:cs typeface="Century Gothic"/>
                <a:sym typeface="Century Gothic"/>
              </a:rPr>
              <a:t>Demonstration/description of chapter’s frequent updating to the social media source</a:t>
            </a:r>
            <a:endParaRPr sz="2500">
              <a:solidFill>
                <a:schemeClr val="dk1"/>
              </a:solidFill>
              <a:latin typeface="Century Gothic"/>
              <a:ea typeface="Century Gothic"/>
              <a:cs typeface="Century Gothic"/>
              <a:sym typeface="Century Gothic"/>
            </a:endParaRPr>
          </a:p>
          <a:p>
            <a:pPr indent="-330200" lvl="2" marL="1371600" marR="0" rtl="0" algn="just">
              <a:lnSpc>
                <a:spcPct val="100000"/>
              </a:lnSpc>
              <a:spcBef>
                <a:spcPts val="0"/>
              </a:spcBef>
              <a:spcAft>
                <a:spcPts val="0"/>
              </a:spcAft>
              <a:buClr>
                <a:schemeClr val="dk1"/>
              </a:buClr>
              <a:buSzPts val="1600"/>
              <a:buFont typeface="Century Gothic"/>
              <a:buChar char="●"/>
            </a:pPr>
            <a:r>
              <a:rPr i="0" lang="en-US" sz="2500" u="none" cap="none" strike="noStrike">
                <a:solidFill>
                  <a:schemeClr val="dk1"/>
                </a:solidFill>
                <a:latin typeface="Century Gothic"/>
                <a:ea typeface="Century Gothic"/>
                <a:cs typeface="Century Gothic"/>
                <a:sym typeface="Century Gothic"/>
              </a:rPr>
              <a:t>Originality and usefulness of content</a:t>
            </a:r>
            <a:endParaRPr sz="2500">
              <a:solidFill>
                <a:schemeClr val="dk1"/>
              </a:solidFill>
              <a:latin typeface="Century Gothic"/>
              <a:ea typeface="Century Gothic"/>
              <a:cs typeface="Century Gothic"/>
              <a:sym typeface="Century Gothic"/>
            </a:endParaRPr>
          </a:p>
          <a:p>
            <a:pPr indent="-330200" lvl="2" marL="1371600" marR="0" rtl="0" algn="just">
              <a:lnSpc>
                <a:spcPct val="100000"/>
              </a:lnSpc>
              <a:spcBef>
                <a:spcPts val="0"/>
              </a:spcBef>
              <a:spcAft>
                <a:spcPts val="0"/>
              </a:spcAft>
              <a:buClr>
                <a:schemeClr val="dk1"/>
              </a:buClr>
              <a:buSzPts val="1600"/>
              <a:buFont typeface="Century Gothic"/>
              <a:buChar char="●"/>
            </a:pPr>
            <a:r>
              <a:rPr i="0" lang="en-US" sz="2500" u="none" cap="none" strike="noStrike">
                <a:solidFill>
                  <a:schemeClr val="dk1"/>
                </a:solidFill>
                <a:latin typeface="Century Gothic"/>
                <a:ea typeface="Century Gothic"/>
                <a:cs typeface="Century Gothic"/>
                <a:sym typeface="Century Gothic"/>
              </a:rPr>
              <a:t>Demonstrates creativity</a:t>
            </a:r>
            <a:endParaRPr sz="2500">
              <a:solidFill>
                <a:schemeClr val="dk1"/>
              </a:solidFill>
              <a:latin typeface="Century Gothic"/>
              <a:ea typeface="Century Gothic"/>
              <a:cs typeface="Century Gothic"/>
              <a:sym typeface="Century Gothic"/>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15"/>
          <p:cNvSpPr txBox="1"/>
          <p:nvPr>
            <p:ph type="title"/>
          </p:nvPr>
        </p:nvSpPr>
        <p:spPr>
          <a:xfrm>
            <a:off x="587400" y="331600"/>
            <a:ext cx="10179000" cy="10098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4800"/>
              <a:buFont typeface="Georgia"/>
              <a:buNone/>
            </a:pPr>
            <a:r>
              <a:rPr b="1" i="0" lang="en-US" sz="4600" u="sng">
                <a:latin typeface="Century Gothic"/>
                <a:ea typeface="Century Gothic"/>
                <a:cs typeface="Century Gothic"/>
                <a:sym typeface="Century Gothic"/>
              </a:rPr>
              <a:t>Breakthrough To Nursing Award</a:t>
            </a:r>
            <a:endParaRPr sz="4200" u="sng">
              <a:latin typeface="Century Gothic"/>
              <a:ea typeface="Century Gothic"/>
              <a:cs typeface="Century Gothic"/>
              <a:sym typeface="Century Gothic"/>
            </a:endParaRPr>
          </a:p>
        </p:txBody>
      </p:sp>
      <p:sp>
        <p:nvSpPr>
          <p:cNvPr id="551" name="Google Shape;551;p15"/>
          <p:cNvSpPr txBox="1"/>
          <p:nvPr>
            <p:ph idx="1" type="body"/>
          </p:nvPr>
        </p:nvSpPr>
        <p:spPr>
          <a:xfrm>
            <a:off x="1023250" y="1408913"/>
            <a:ext cx="9547200" cy="2254200"/>
          </a:xfrm>
          <a:prstGeom prst="rect">
            <a:avLst/>
          </a:prstGeom>
          <a:noFill/>
          <a:ln>
            <a:noFill/>
          </a:ln>
        </p:spPr>
        <p:txBody>
          <a:bodyPr anchorCtr="0" anchor="t" bIns="45700" lIns="91425" spcFirstLastPara="1" rIns="91425" wrap="square" tIns="45700">
            <a:normAutofit lnSpcReduction="20000"/>
          </a:bodyPr>
          <a:lstStyle/>
          <a:p>
            <a:pPr indent="-400050" lvl="0" marL="457200" marR="0" rtl="0" algn="l">
              <a:lnSpc>
                <a:spcPct val="100000"/>
              </a:lnSpc>
              <a:spcBef>
                <a:spcPts val="0"/>
              </a:spcBef>
              <a:spcAft>
                <a:spcPts val="0"/>
              </a:spcAft>
              <a:buSzPts val="2700"/>
              <a:buFont typeface="Century Gothic"/>
              <a:buChar char="•"/>
            </a:pPr>
            <a:r>
              <a:rPr i="0" lang="en-US" sz="2700" u="none">
                <a:latin typeface="Century Gothic"/>
                <a:ea typeface="Century Gothic"/>
                <a:cs typeface="Century Gothic"/>
                <a:sym typeface="Century Gothic"/>
              </a:rPr>
              <a:t>How has your chapter spread the knowledge of Nursing through your local chapter and your community?</a:t>
            </a:r>
            <a:endParaRPr>
              <a:latin typeface="Century Gothic"/>
              <a:ea typeface="Century Gothic"/>
              <a:cs typeface="Century Gothic"/>
              <a:sym typeface="Century Gothic"/>
            </a:endParaRPr>
          </a:p>
          <a:p>
            <a:pPr indent="-400050" lvl="0" marL="457200" marR="0" rtl="0" algn="l">
              <a:lnSpc>
                <a:spcPct val="100000"/>
              </a:lnSpc>
              <a:spcBef>
                <a:spcPts val="0"/>
              </a:spcBef>
              <a:spcAft>
                <a:spcPts val="0"/>
              </a:spcAft>
              <a:buSzPts val="2700"/>
              <a:buFont typeface="Century Gothic"/>
              <a:buChar char="•"/>
            </a:pPr>
            <a:r>
              <a:rPr i="0" lang="en-US" sz="2700" u="none">
                <a:latin typeface="Century Gothic"/>
                <a:ea typeface="Century Gothic"/>
                <a:cs typeface="Century Gothic"/>
                <a:sym typeface="Century Gothic"/>
              </a:rPr>
              <a:t>Looking for recruitment of Pre- Nursing students.</a:t>
            </a:r>
            <a:endParaRPr>
              <a:latin typeface="Century Gothic"/>
              <a:ea typeface="Century Gothic"/>
              <a:cs typeface="Century Gothic"/>
              <a:sym typeface="Century Gothic"/>
            </a:endParaRPr>
          </a:p>
          <a:p>
            <a:pPr indent="-400050" lvl="0" marL="457200" marR="0" rtl="0" algn="l">
              <a:lnSpc>
                <a:spcPct val="100000"/>
              </a:lnSpc>
              <a:spcBef>
                <a:spcPts val="0"/>
              </a:spcBef>
              <a:spcAft>
                <a:spcPts val="0"/>
              </a:spcAft>
              <a:buSzPts val="2700"/>
              <a:buFont typeface="Century Gothic"/>
              <a:buChar char="•"/>
            </a:pPr>
            <a:r>
              <a:rPr i="0" lang="en-US" sz="2700" u="none">
                <a:latin typeface="Century Gothic"/>
                <a:ea typeface="Century Gothic"/>
                <a:cs typeface="Century Gothic"/>
                <a:sym typeface="Century Gothic"/>
              </a:rPr>
              <a:t>Most creative/effective Breakthrough to Nursing Project.</a:t>
            </a:r>
            <a:endParaRPr>
              <a:latin typeface="Century Gothic"/>
              <a:ea typeface="Century Gothic"/>
              <a:cs typeface="Century Gothic"/>
              <a:sym typeface="Century Gothic"/>
            </a:endParaRPr>
          </a:p>
        </p:txBody>
      </p:sp>
      <p:sp>
        <p:nvSpPr>
          <p:cNvPr id="552" name="Google Shape;552;p15"/>
          <p:cNvSpPr txBox="1"/>
          <p:nvPr/>
        </p:nvSpPr>
        <p:spPr>
          <a:xfrm>
            <a:off x="2093125" y="3730625"/>
            <a:ext cx="6535800" cy="800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4800"/>
              <a:buFont typeface="Georgia"/>
              <a:buNone/>
            </a:pPr>
            <a:r>
              <a:rPr b="1" i="0" lang="en-US" sz="4600" u="sng">
                <a:solidFill>
                  <a:schemeClr val="dk1"/>
                </a:solidFill>
                <a:latin typeface="Century Gothic"/>
                <a:ea typeface="Century Gothic"/>
                <a:cs typeface="Century Gothic"/>
                <a:sym typeface="Century Gothic"/>
              </a:rPr>
              <a:t>Recruitment Award</a:t>
            </a:r>
            <a:endParaRPr sz="1200" u="sng">
              <a:solidFill>
                <a:schemeClr val="dk1"/>
              </a:solidFill>
              <a:latin typeface="Century Gothic"/>
              <a:ea typeface="Century Gothic"/>
              <a:cs typeface="Century Gothic"/>
              <a:sym typeface="Century Gothic"/>
            </a:endParaRPr>
          </a:p>
        </p:txBody>
      </p:sp>
      <p:sp>
        <p:nvSpPr>
          <p:cNvPr id="553" name="Google Shape;553;p15"/>
          <p:cNvSpPr txBox="1"/>
          <p:nvPr/>
        </p:nvSpPr>
        <p:spPr>
          <a:xfrm>
            <a:off x="1023250" y="4470250"/>
            <a:ext cx="9547200" cy="1877700"/>
          </a:xfrm>
          <a:prstGeom prst="rect">
            <a:avLst/>
          </a:prstGeom>
          <a:noFill/>
          <a:ln>
            <a:noFill/>
          </a:ln>
        </p:spPr>
        <p:txBody>
          <a:bodyPr anchorCtr="0" anchor="t" bIns="45700" lIns="91425" spcFirstLastPara="1" rIns="91425" wrap="square" tIns="45700">
            <a:spAutoFit/>
          </a:bodyPr>
          <a:lstStyle/>
          <a:p>
            <a:pPr indent="-266700" lvl="0" marL="285750" marR="0" rtl="0" algn="l">
              <a:lnSpc>
                <a:spcPct val="100000"/>
              </a:lnSpc>
              <a:spcBef>
                <a:spcPts val="0"/>
              </a:spcBef>
              <a:spcAft>
                <a:spcPts val="0"/>
              </a:spcAft>
              <a:buClr>
                <a:schemeClr val="dk1"/>
              </a:buClr>
              <a:buSzPts val="2900"/>
              <a:buFont typeface="Century Gothic"/>
              <a:buChar char="•"/>
            </a:pPr>
            <a:r>
              <a:rPr i="0" lang="en-US" sz="2900" u="none">
                <a:solidFill>
                  <a:schemeClr val="dk1"/>
                </a:solidFill>
                <a:latin typeface="Century Gothic"/>
                <a:ea typeface="Century Gothic"/>
                <a:cs typeface="Century Gothic"/>
                <a:sym typeface="Century Gothic"/>
              </a:rPr>
              <a:t>How do you get members to join?</a:t>
            </a:r>
            <a:endParaRPr sz="1100">
              <a:solidFill>
                <a:schemeClr val="dk1"/>
              </a:solidFill>
              <a:latin typeface="Century Gothic"/>
              <a:ea typeface="Century Gothic"/>
              <a:cs typeface="Century Gothic"/>
              <a:sym typeface="Century Gothic"/>
            </a:endParaRPr>
          </a:p>
          <a:p>
            <a:pPr indent="-266700" lvl="0" marL="285750" marR="0" rtl="0" algn="l">
              <a:lnSpc>
                <a:spcPct val="100000"/>
              </a:lnSpc>
              <a:spcBef>
                <a:spcPts val="0"/>
              </a:spcBef>
              <a:spcAft>
                <a:spcPts val="0"/>
              </a:spcAft>
              <a:buClr>
                <a:schemeClr val="dk1"/>
              </a:buClr>
              <a:buSzPts val="2900"/>
              <a:buFont typeface="Century Gothic"/>
              <a:buChar char="•"/>
            </a:pPr>
            <a:r>
              <a:rPr i="0" lang="en-US" sz="2900" u="none">
                <a:solidFill>
                  <a:schemeClr val="dk1"/>
                </a:solidFill>
                <a:latin typeface="Century Gothic"/>
                <a:ea typeface="Century Gothic"/>
                <a:cs typeface="Century Gothic"/>
                <a:sym typeface="Century Gothic"/>
              </a:rPr>
              <a:t>Given to the chapter who shows a creative and determined way of getting students interested to becoming members.</a:t>
            </a:r>
            <a:endParaRPr sz="1100">
              <a:solidFill>
                <a:schemeClr val="dk1"/>
              </a:solidFill>
              <a:latin typeface="Century Gothic"/>
              <a:ea typeface="Century Gothic"/>
              <a:cs typeface="Century Gothic"/>
              <a:sym typeface="Century Gothic"/>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16"/>
          <p:cNvSpPr txBox="1"/>
          <p:nvPr>
            <p:ph type="title"/>
          </p:nvPr>
        </p:nvSpPr>
        <p:spPr>
          <a:xfrm>
            <a:off x="566487" y="240100"/>
            <a:ext cx="9691800" cy="1325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4800"/>
              <a:buFont typeface="Georgia"/>
              <a:buNone/>
            </a:pPr>
            <a:r>
              <a:rPr b="1" i="0" lang="en-US" sz="4800" u="none">
                <a:solidFill>
                  <a:schemeClr val="dk1"/>
                </a:solidFill>
                <a:latin typeface="Century Gothic"/>
                <a:ea typeface="Century Gothic"/>
                <a:cs typeface="Century Gothic"/>
                <a:sym typeface="Century Gothic"/>
              </a:rPr>
              <a:t>Pennies PRN</a:t>
            </a:r>
            <a:endParaRPr>
              <a:latin typeface="Century Gothic"/>
              <a:ea typeface="Century Gothic"/>
              <a:cs typeface="Century Gothic"/>
              <a:sym typeface="Century Gothic"/>
            </a:endParaRPr>
          </a:p>
        </p:txBody>
      </p:sp>
      <p:sp>
        <p:nvSpPr>
          <p:cNvPr id="559" name="Google Shape;559;p16"/>
          <p:cNvSpPr txBox="1"/>
          <p:nvPr>
            <p:ph idx="1" type="body"/>
          </p:nvPr>
        </p:nvSpPr>
        <p:spPr>
          <a:xfrm>
            <a:off x="619575" y="1757800"/>
            <a:ext cx="9585600" cy="5228100"/>
          </a:xfrm>
          <a:prstGeom prst="rect">
            <a:avLst/>
          </a:prstGeom>
          <a:noFill/>
          <a:ln>
            <a:noFill/>
          </a:ln>
        </p:spPr>
        <p:txBody>
          <a:bodyPr anchorCtr="0" anchor="t" bIns="45700" lIns="91425" spcFirstLastPara="1" rIns="91425" wrap="square" tIns="45700">
            <a:normAutofit/>
          </a:bodyPr>
          <a:lstStyle/>
          <a:p>
            <a:pPr indent="-209550" lvl="0" marL="182562" marR="0" rtl="0" algn="just">
              <a:lnSpc>
                <a:spcPct val="100000"/>
              </a:lnSpc>
              <a:spcBef>
                <a:spcPts val="1000"/>
              </a:spcBef>
              <a:spcAft>
                <a:spcPts val="0"/>
              </a:spcAft>
              <a:buClr>
                <a:schemeClr val="accent1"/>
              </a:buClr>
              <a:buSzPts val="3300"/>
              <a:buFont typeface="Century Gothic"/>
              <a:buChar char="•"/>
            </a:pPr>
            <a:r>
              <a:rPr i="0" lang="en-US" sz="3300" u="none">
                <a:solidFill>
                  <a:schemeClr val="dk1"/>
                </a:solidFill>
                <a:latin typeface="Century Gothic"/>
                <a:ea typeface="Century Gothic"/>
                <a:cs typeface="Century Gothic"/>
                <a:sym typeface="Century Gothic"/>
              </a:rPr>
              <a:t>Given to the chapter that has collected the most money to go towards the FNSA scholarship.</a:t>
            </a:r>
            <a:endParaRPr sz="3300">
              <a:latin typeface="Century Gothic"/>
              <a:ea typeface="Century Gothic"/>
              <a:cs typeface="Century Gothic"/>
              <a:sym typeface="Century Gothic"/>
            </a:endParaRPr>
          </a:p>
          <a:p>
            <a:pPr indent="-209550" lvl="0" marL="182562" marR="0" rtl="0" algn="l">
              <a:lnSpc>
                <a:spcPct val="100000"/>
              </a:lnSpc>
              <a:spcBef>
                <a:spcPts val="1000"/>
              </a:spcBef>
              <a:spcAft>
                <a:spcPts val="0"/>
              </a:spcAft>
              <a:buClr>
                <a:schemeClr val="accent1"/>
              </a:buClr>
              <a:buSzPts val="3300"/>
              <a:buFont typeface="Century Gothic"/>
              <a:buChar char="•"/>
            </a:pPr>
            <a:r>
              <a:rPr i="0" lang="en-US" sz="3300" u="none">
                <a:solidFill>
                  <a:schemeClr val="dk1"/>
                </a:solidFill>
                <a:latin typeface="Century Gothic"/>
                <a:ea typeface="Century Gothic"/>
                <a:cs typeface="Century Gothic"/>
                <a:sym typeface="Century Gothic"/>
              </a:rPr>
              <a:t>Encourage your students to not only donate pennies but any extra change or dollars that they have. Make it fun by making it a competition between the difference semesters in your program! </a:t>
            </a:r>
            <a:endParaRPr sz="3300">
              <a:latin typeface="Century Gothic"/>
              <a:ea typeface="Century Gothic"/>
              <a:cs typeface="Century Gothic"/>
              <a:sym typeface="Century Gothic"/>
            </a:endParaRPr>
          </a:p>
        </p:txBody>
      </p:sp>
      <p:pic>
        <p:nvPicPr>
          <p:cNvPr id="560" name="Google Shape;560;p16"/>
          <p:cNvPicPr preferRelativeResize="0"/>
          <p:nvPr/>
        </p:nvPicPr>
        <p:blipFill rotWithShape="1">
          <a:blip r:embed="rId3">
            <a:alphaModFix/>
          </a:blip>
          <a:srcRect b="0" l="0" r="0" t="12633"/>
          <a:stretch/>
        </p:blipFill>
        <p:spPr>
          <a:xfrm>
            <a:off x="7664650" y="4978550"/>
            <a:ext cx="2990401" cy="174645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pic>
        <p:nvPicPr>
          <p:cNvPr id="566" name="Google Shape;566;g1e7b0715495_1_5"/>
          <p:cNvPicPr preferRelativeResize="0"/>
          <p:nvPr/>
        </p:nvPicPr>
        <p:blipFill>
          <a:blip r:embed="rId3">
            <a:alphaModFix/>
          </a:blip>
          <a:stretch>
            <a:fillRect/>
          </a:stretch>
        </p:blipFill>
        <p:spPr>
          <a:xfrm>
            <a:off x="3179375" y="0"/>
            <a:ext cx="5297836" cy="68580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17"/>
          <p:cNvSpPr txBox="1"/>
          <p:nvPr>
            <p:ph type="title"/>
          </p:nvPr>
        </p:nvSpPr>
        <p:spPr>
          <a:xfrm>
            <a:off x="1227137" y="100012"/>
            <a:ext cx="9693275" cy="132556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5400"/>
              <a:buFont typeface="Georgia"/>
              <a:buNone/>
            </a:pPr>
            <a:r>
              <a:rPr b="1" i="0" lang="en-US" sz="5400" u="none">
                <a:solidFill>
                  <a:schemeClr val="dk1"/>
                </a:solidFill>
                <a:latin typeface="Century Gothic"/>
                <a:ea typeface="Century Gothic"/>
                <a:cs typeface="Century Gothic"/>
                <a:sym typeface="Century Gothic"/>
              </a:rPr>
              <a:t>Diamond Chapter</a:t>
            </a:r>
            <a:endParaRPr>
              <a:latin typeface="Century Gothic"/>
              <a:ea typeface="Century Gothic"/>
              <a:cs typeface="Century Gothic"/>
              <a:sym typeface="Century Gothic"/>
            </a:endParaRPr>
          </a:p>
        </p:txBody>
      </p:sp>
      <p:sp>
        <p:nvSpPr>
          <p:cNvPr id="572" name="Google Shape;572;p17"/>
          <p:cNvSpPr txBox="1"/>
          <p:nvPr>
            <p:ph idx="1" type="body"/>
          </p:nvPr>
        </p:nvSpPr>
        <p:spPr>
          <a:xfrm>
            <a:off x="76200" y="1323975"/>
            <a:ext cx="10995000" cy="5029200"/>
          </a:xfrm>
          <a:prstGeom prst="rect">
            <a:avLst/>
          </a:prstGeom>
          <a:noFill/>
          <a:ln>
            <a:noFill/>
          </a:ln>
        </p:spPr>
        <p:txBody>
          <a:bodyPr anchorCtr="0" anchor="ctr" bIns="45700" lIns="91425" spcFirstLastPara="1" rIns="91425" wrap="square" tIns="45700">
            <a:noAutofit/>
          </a:bodyPr>
          <a:lstStyle/>
          <a:p>
            <a:pPr indent="-349250" lvl="0" marL="457200" marR="0" rtl="0" algn="just">
              <a:lnSpc>
                <a:spcPct val="115000"/>
              </a:lnSpc>
              <a:spcBef>
                <a:spcPts val="0"/>
              </a:spcBef>
              <a:spcAft>
                <a:spcPts val="0"/>
              </a:spcAft>
              <a:buClr>
                <a:schemeClr val="dk1"/>
              </a:buClr>
              <a:buSzPts val="1900"/>
              <a:buFont typeface="Century Gothic"/>
              <a:buChar char="●"/>
            </a:pPr>
            <a:r>
              <a:rPr i="0" lang="en-US" sz="1900" u="none">
                <a:latin typeface="Century Gothic"/>
                <a:ea typeface="Century Gothic"/>
                <a:cs typeface="Century Gothic"/>
                <a:sym typeface="Century Gothic"/>
              </a:rPr>
              <a:t>The purpose of this award is to recognizes our top high-achieving chapters who display commitment for FNSA’s mission and goals through their activity in the previous year. </a:t>
            </a:r>
            <a:endParaRPr sz="1900">
              <a:latin typeface="Century Gothic"/>
              <a:ea typeface="Century Gothic"/>
              <a:cs typeface="Century Gothic"/>
              <a:sym typeface="Century Gothic"/>
            </a:endParaRPr>
          </a:p>
          <a:p>
            <a:pPr indent="-349250" lvl="0" marL="457200" marR="0" rtl="0" algn="just">
              <a:lnSpc>
                <a:spcPct val="115000"/>
              </a:lnSpc>
              <a:spcBef>
                <a:spcPts val="0"/>
              </a:spcBef>
              <a:spcAft>
                <a:spcPts val="0"/>
              </a:spcAft>
              <a:buClr>
                <a:schemeClr val="dk1"/>
              </a:buClr>
              <a:buSzPts val="1900"/>
              <a:buFont typeface="Century Gothic"/>
              <a:buChar char="●"/>
            </a:pPr>
            <a:r>
              <a:rPr i="0" lang="en-US" sz="1900" u="none">
                <a:latin typeface="Century Gothic"/>
                <a:ea typeface="Century Gothic"/>
                <a:cs typeface="Century Gothic"/>
                <a:sym typeface="Century Gothic"/>
              </a:rPr>
              <a:t>Categories being scored:</a:t>
            </a:r>
            <a:endParaRPr sz="1900">
              <a:latin typeface="Century Gothic"/>
              <a:ea typeface="Century Gothic"/>
              <a:cs typeface="Century Gothic"/>
              <a:sym typeface="Century Gothic"/>
            </a:endParaRPr>
          </a:p>
          <a:p>
            <a:pPr indent="-349250" lvl="1" marL="914400" marR="0" rtl="0" algn="just">
              <a:lnSpc>
                <a:spcPct val="115000"/>
              </a:lnSpc>
              <a:spcBef>
                <a:spcPts val="0"/>
              </a:spcBef>
              <a:spcAft>
                <a:spcPts val="0"/>
              </a:spcAft>
              <a:buClr>
                <a:schemeClr val="dk1"/>
              </a:buClr>
              <a:buSzPts val="1900"/>
              <a:buFont typeface="Century Gothic"/>
              <a:buChar char="○"/>
            </a:pPr>
            <a:r>
              <a:rPr i="0" lang="en-US" sz="1900" u="none" cap="none" strike="noStrike">
                <a:solidFill>
                  <a:schemeClr val="dk1"/>
                </a:solidFill>
                <a:latin typeface="Century Gothic"/>
                <a:ea typeface="Century Gothic"/>
                <a:cs typeface="Century Gothic"/>
                <a:sym typeface="Century Gothic"/>
              </a:rPr>
              <a:t>Official Constituency Status</a:t>
            </a:r>
            <a:endParaRPr sz="1900">
              <a:solidFill>
                <a:schemeClr val="dk1"/>
              </a:solidFill>
              <a:latin typeface="Century Gothic"/>
              <a:ea typeface="Century Gothic"/>
              <a:cs typeface="Century Gothic"/>
              <a:sym typeface="Century Gothic"/>
            </a:endParaRPr>
          </a:p>
          <a:p>
            <a:pPr indent="-349250" lvl="1" marL="914400" marR="0" rtl="0" algn="just">
              <a:lnSpc>
                <a:spcPct val="115000"/>
              </a:lnSpc>
              <a:spcBef>
                <a:spcPts val="0"/>
              </a:spcBef>
              <a:spcAft>
                <a:spcPts val="0"/>
              </a:spcAft>
              <a:buClr>
                <a:schemeClr val="dk1"/>
              </a:buClr>
              <a:buSzPts val="1900"/>
              <a:buFont typeface="Century Gothic"/>
              <a:buChar char="○"/>
            </a:pPr>
            <a:r>
              <a:rPr i="0" lang="en-US" sz="1900" u="none" cap="none" strike="noStrike">
                <a:solidFill>
                  <a:schemeClr val="dk1"/>
                </a:solidFill>
                <a:latin typeface="Century Gothic"/>
                <a:ea typeface="Century Gothic"/>
                <a:cs typeface="Century Gothic"/>
                <a:sym typeface="Century Gothic"/>
              </a:rPr>
              <a:t>Faculty Support of Professional Development</a:t>
            </a:r>
            <a:endParaRPr sz="1900">
              <a:solidFill>
                <a:schemeClr val="dk1"/>
              </a:solidFill>
              <a:latin typeface="Century Gothic"/>
              <a:ea typeface="Century Gothic"/>
              <a:cs typeface="Century Gothic"/>
              <a:sym typeface="Century Gothic"/>
            </a:endParaRPr>
          </a:p>
          <a:p>
            <a:pPr indent="-349250" lvl="1" marL="914400" marR="0" rtl="0" algn="just">
              <a:lnSpc>
                <a:spcPct val="115000"/>
              </a:lnSpc>
              <a:spcBef>
                <a:spcPts val="0"/>
              </a:spcBef>
              <a:spcAft>
                <a:spcPts val="0"/>
              </a:spcAft>
              <a:buClr>
                <a:schemeClr val="dk1"/>
              </a:buClr>
              <a:buSzPts val="1900"/>
              <a:buFont typeface="Century Gothic"/>
              <a:buChar char="○"/>
            </a:pPr>
            <a:r>
              <a:rPr i="0" lang="en-US" sz="1900" u="none" cap="none" strike="noStrike">
                <a:solidFill>
                  <a:schemeClr val="dk1"/>
                </a:solidFill>
                <a:latin typeface="Century Gothic"/>
                <a:ea typeface="Century Gothic"/>
                <a:cs typeface="Century Gothic"/>
                <a:sym typeface="Century Gothic"/>
              </a:rPr>
              <a:t>Membership</a:t>
            </a:r>
            <a:endParaRPr sz="1900">
              <a:solidFill>
                <a:schemeClr val="dk1"/>
              </a:solidFill>
              <a:latin typeface="Century Gothic"/>
              <a:ea typeface="Century Gothic"/>
              <a:cs typeface="Century Gothic"/>
              <a:sym typeface="Century Gothic"/>
            </a:endParaRPr>
          </a:p>
          <a:p>
            <a:pPr indent="-349250" lvl="1" marL="914400" marR="0" rtl="0" algn="just">
              <a:lnSpc>
                <a:spcPct val="115000"/>
              </a:lnSpc>
              <a:spcBef>
                <a:spcPts val="0"/>
              </a:spcBef>
              <a:spcAft>
                <a:spcPts val="0"/>
              </a:spcAft>
              <a:buClr>
                <a:schemeClr val="dk1"/>
              </a:buClr>
              <a:buSzPts val="1900"/>
              <a:buFont typeface="Century Gothic"/>
              <a:buChar char="○"/>
            </a:pPr>
            <a:r>
              <a:rPr i="0" lang="en-US" sz="1900" u="none" cap="none" strike="noStrike">
                <a:solidFill>
                  <a:schemeClr val="dk1"/>
                </a:solidFill>
                <a:latin typeface="Century Gothic"/>
                <a:ea typeface="Century Gothic"/>
                <a:cs typeface="Century Gothic"/>
                <a:sym typeface="Century Gothic"/>
              </a:rPr>
              <a:t>Community Health Participation</a:t>
            </a:r>
            <a:endParaRPr sz="1900">
              <a:solidFill>
                <a:schemeClr val="dk1"/>
              </a:solidFill>
              <a:latin typeface="Century Gothic"/>
              <a:ea typeface="Century Gothic"/>
              <a:cs typeface="Century Gothic"/>
              <a:sym typeface="Century Gothic"/>
            </a:endParaRPr>
          </a:p>
          <a:p>
            <a:pPr indent="-349250" lvl="1" marL="914400" marR="0" rtl="0" algn="just">
              <a:lnSpc>
                <a:spcPct val="115000"/>
              </a:lnSpc>
              <a:spcBef>
                <a:spcPts val="0"/>
              </a:spcBef>
              <a:spcAft>
                <a:spcPts val="0"/>
              </a:spcAft>
              <a:buClr>
                <a:schemeClr val="dk1"/>
              </a:buClr>
              <a:buSzPts val="1900"/>
              <a:buFont typeface="Century Gothic"/>
              <a:buChar char="○"/>
            </a:pPr>
            <a:r>
              <a:rPr i="0" lang="en-US" sz="1900" u="none" cap="none" strike="noStrike">
                <a:solidFill>
                  <a:schemeClr val="dk1"/>
                </a:solidFill>
                <a:latin typeface="Century Gothic"/>
                <a:ea typeface="Century Gothic"/>
                <a:cs typeface="Century Gothic"/>
                <a:sym typeface="Century Gothic"/>
              </a:rPr>
              <a:t>Legislative Advocacy &amp; Political Action</a:t>
            </a:r>
            <a:endParaRPr sz="1900">
              <a:solidFill>
                <a:schemeClr val="dk1"/>
              </a:solidFill>
              <a:latin typeface="Century Gothic"/>
              <a:ea typeface="Century Gothic"/>
              <a:cs typeface="Century Gothic"/>
              <a:sym typeface="Century Gothic"/>
            </a:endParaRPr>
          </a:p>
          <a:p>
            <a:pPr indent="-349250" lvl="1" marL="914400" marR="0" rtl="0" algn="just">
              <a:lnSpc>
                <a:spcPct val="115000"/>
              </a:lnSpc>
              <a:spcBef>
                <a:spcPts val="0"/>
              </a:spcBef>
              <a:spcAft>
                <a:spcPts val="0"/>
              </a:spcAft>
              <a:buClr>
                <a:schemeClr val="dk1"/>
              </a:buClr>
              <a:buSzPts val="1900"/>
              <a:buFont typeface="Century Gothic"/>
              <a:buChar char="○"/>
            </a:pPr>
            <a:r>
              <a:rPr i="0" lang="en-US" sz="1900" u="none" cap="none" strike="noStrike">
                <a:solidFill>
                  <a:schemeClr val="dk1"/>
                </a:solidFill>
                <a:latin typeface="Century Gothic"/>
                <a:ea typeface="Century Gothic"/>
                <a:cs typeface="Century Gothic"/>
                <a:sym typeface="Century Gothic"/>
              </a:rPr>
              <a:t>Breakthrough to Nursing</a:t>
            </a:r>
            <a:endParaRPr sz="1900">
              <a:solidFill>
                <a:schemeClr val="dk1"/>
              </a:solidFill>
              <a:latin typeface="Century Gothic"/>
              <a:ea typeface="Century Gothic"/>
              <a:cs typeface="Century Gothic"/>
              <a:sym typeface="Century Gothic"/>
            </a:endParaRPr>
          </a:p>
          <a:p>
            <a:pPr indent="-349250" lvl="1" marL="914400" marR="0" rtl="0" algn="just">
              <a:lnSpc>
                <a:spcPct val="115000"/>
              </a:lnSpc>
              <a:spcBef>
                <a:spcPts val="0"/>
              </a:spcBef>
              <a:spcAft>
                <a:spcPts val="0"/>
              </a:spcAft>
              <a:buClr>
                <a:schemeClr val="dk1"/>
              </a:buClr>
              <a:buSzPts val="1900"/>
              <a:buFont typeface="Century Gothic"/>
              <a:buChar char="○"/>
            </a:pPr>
            <a:r>
              <a:rPr i="0" lang="en-US" sz="1900" u="none" cap="none" strike="noStrike">
                <a:solidFill>
                  <a:schemeClr val="dk1"/>
                </a:solidFill>
                <a:latin typeface="Century Gothic"/>
                <a:ea typeface="Century Gothic"/>
                <a:cs typeface="Century Gothic"/>
                <a:sym typeface="Century Gothic"/>
              </a:rPr>
              <a:t>Communications </a:t>
            </a:r>
            <a:endParaRPr sz="1900">
              <a:solidFill>
                <a:schemeClr val="dk1"/>
              </a:solidFill>
              <a:latin typeface="Century Gothic"/>
              <a:ea typeface="Century Gothic"/>
              <a:cs typeface="Century Gothic"/>
              <a:sym typeface="Century Gothic"/>
            </a:endParaRPr>
          </a:p>
          <a:p>
            <a:pPr indent="-349250" lvl="1" marL="914400" marR="0" rtl="0" algn="just">
              <a:lnSpc>
                <a:spcPct val="115000"/>
              </a:lnSpc>
              <a:spcBef>
                <a:spcPts val="0"/>
              </a:spcBef>
              <a:spcAft>
                <a:spcPts val="0"/>
              </a:spcAft>
              <a:buClr>
                <a:schemeClr val="dk1"/>
              </a:buClr>
              <a:buSzPts val="1900"/>
              <a:buFont typeface="Century Gothic"/>
              <a:buChar char="○"/>
            </a:pPr>
            <a:r>
              <a:rPr i="0" lang="en-US" sz="1900" u="none" cap="none" strike="noStrike">
                <a:solidFill>
                  <a:schemeClr val="dk1"/>
                </a:solidFill>
                <a:latin typeface="Century Gothic"/>
                <a:ea typeface="Century Gothic"/>
                <a:cs typeface="Century Gothic"/>
                <a:sym typeface="Century Gothic"/>
              </a:rPr>
              <a:t>State and National Participation </a:t>
            </a:r>
            <a:endParaRPr sz="1900">
              <a:solidFill>
                <a:schemeClr val="dk1"/>
              </a:solidFill>
              <a:latin typeface="Century Gothic"/>
              <a:ea typeface="Century Gothic"/>
              <a:cs typeface="Century Gothic"/>
              <a:sym typeface="Century Gothic"/>
            </a:endParaRPr>
          </a:p>
          <a:p>
            <a:pPr indent="-349250" lvl="0" marL="457200" marR="0" rtl="0" algn="just">
              <a:lnSpc>
                <a:spcPct val="115000"/>
              </a:lnSpc>
              <a:spcBef>
                <a:spcPts val="0"/>
              </a:spcBef>
              <a:spcAft>
                <a:spcPts val="0"/>
              </a:spcAft>
              <a:buClr>
                <a:schemeClr val="dk1"/>
              </a:buClr>
              <a:buSzPts val="1900"/>
              <a:buFont typeface="Georgia"/>
              <a:buChar char="●"/>
            </a:pPr>
            <a:r>
              <a:rPr i="0" lang="en-US" sz="1900" u="none">
                <a:latin typeface="Century Gothic"/>
                <a:ea typeface="Century Gothic"/>
                <a:cs typeface="Century Gothic"/>
                <a:sym typeface="Century Gothic"/>
              </a:rPr>
              <a:t>Handed in-person the first day of Convention, </a:t>
            </a:r>
            <a:r>
              <a:rPr b="1" i="0" lang="en-US" sz="1900" u="none">
                <a:latin typeface="Century Gothic"/>
                <a:ea typeface="Century Gothic"/>
                <a:cs typeface="Century Gothic"/>
                <a:sym typeface="Century Gothic"/>
              </a:rPr>
              <a:t>October 2</a:t>
            </a:r>
            <a:r>
              <a:rPr b="1" lang="en-US" sz="1900">
                <a:latin typeface="Century Gothic"/>
                <a:ea typeface="Century Gothic"/>
                <a:cs typeface="Century Gothic"/>
                <a:sym typeface="Century Gothic"/>
              </a:rPr>
              <a:t>3</a:t>
            </a:r>
            <a:r>
              <a:rPr b="1" i="0" lang="en-US" sz="1900" u="none">
                <a:latin typeface="Century Gothic"/>
                <a:ea typeface="Century Gothic"/>
                <a:cs typeface="Century Gothic"/>
                <a:sym typeface="Century Gothic"/>
              </a:rPr>
              <a:t>th by </a:t>
            </a:r>
            <a:r>
              <a:rPr b="1" lang="en-US" sz="1900">
                <a:latin typeface="Century Gothic"/>
                <a:ea typeface="Century Gothic"/>
                <a:cs typeface="Century Gothic"/>
                <a:sym typeface="Century Gothic"/>
              </a:rPr>
              <a:t>7</a:t>
            </a:r>
            <a:r>
              <a:rPr b="1" i="0" lang="en-US" sz="1900" u="none">
                <a:latin typeface="Century Gothic"/>
                <a:ea typeface="Century Gothic"/>
                <a:cs typeface="Century Gothic"/>
                <a:sym typeface="Century Gothic"/>
              </a:rPr>
              <a:t>:00pm.</a:t>
            </a:r>
            <a:endParaRPr sz="1900">
              <a:latin typeface="Century Gothic"/>
              <a:ea typeface="Century Gothic"/>
              <a:cs typeface="Century Gothic"/>
              <a:sym typeface="Century Gothic"/>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g155a82e7e04_0_0"/>
          <p:cNvSpPr txBox="1"/>
          <p:nvPr>
            <p:ph type="title"/>
          </p:nvPr>
        </p:nvSpPr>
        <p:spPr>
          <a:xfrm>
            <a:off x="662450" y="165750"/>
            <a:ext cx="9657000" cy="9744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b="1" lang="en-US">
                <a:latin typeface="Century Gothic"/>
                <a:ea typeface="Century Gothic"/>
                <a:cs typeface="Century Gothic"/>
                <a:sym typeface="Century Gothic"/>
              </a:rPr>
              <a:t>Scholarships</a:t>
            </a:r>
            <a:endParaRPr b="1">
              <a:latin typeface="Century Gothic"/>
              <a:ea typeface="Century Gothic"/>
              <a:cs typeface="Century Gothic"/>
              <a:sym typeface="Century Gothic"/>
            </a:endParaRPr>
          </a:p>
        </p:txBody>
      </p:sp>
      <p:sp>
        <p:nvSpPr>
          <p:cNvPr id="579" name="Google Shape;579;g155a82e7e04_0_0"/>
          <p:cNvSpPr txBox="1"/>
          <p:nvPr>
            <p:ph idx="1" type="body"/>
          </p:nvPr>
        </p:nvSpPr>
        <p:spPr>
          <a:xfrm>
            <a:off x="200375" y="1225625"/>
            <a:ext cx="10810200" cy="5466900"/>
          </a:xfrm>
          <a:prstGeom prst="rect">
            <a:avLst/>
          </a:prstGeom>
        </p:spPr>
        <p:txBody>
          <a:bodyPr anchorCtr="0" anchor="t" bIns="45700" lIns="91425" spcFirstLastPara="1" rIns="91425" wrap="square" tIns="45700">
            <a:noAutofit/>
          </a:bodyPr>
          <a:lstStyle/>
          <a:p>
            <a:pPr indent="-368300" lvl="0" marL="457200" rtl="0" algn="l">
              <a:lnSpc>
                <a:spcPct val="115000"/>
              </a:lnSpc>
              <a:spcBef>
                <a:spcPts val="0"/>
              </a:spcBef>
              <a:spcAft>
                <a:spcPts val="0"/>
              </a:spcAft>
              <a:buSzPts val="2200"/>
              <a:buFont typeface="Century Gothic"/>
              <a:buChar char="★"/>
            </a:pPr>
            <a:r>
              <a:rPr lang="en-US" sz="2200">
                <a:latin typeface="Century Gothic"/>
                <a:ea typeface="Century Gothic"/>
                <a:cs typeface="Century Gothic"/>
                <a:sym typeface="Century Gothic"/>
              </a:rPr>
              <a:t>All FNSA members enrolled in nursing courses and all recent graduates are eligible for an FNSA scholarship. The source of all FNSA Scholarships will be the Florida Nurses Association Foundation. </a:t>
            </a:r>
            <a:endParaRPr sz="2200">
              <a:latin typeface="Century Gothic"/>
              <a:ea typeface="Century Gothic"/>
              <a:cs typeface="Century Gothic"/>
              <a:sym typeface="Century Gothic"/>
            </a:endParaRPr>
          </a:p>
          <a:p>
            <a:pPr indent="-368300" lvl="0" marL="457200" rtl="0" algn="l">
              <a:lnSpc>
                <a:spcPct val="115000"/>
              </a:lnSpc>
              <a:spcBef>
                <a:spcPts val="0"/>
              </a:spcBef>
              <a:spcAft>
                <a:spcPts val="0"/>
              </a:spcAft>
              <a:buSzPts val="2200"/>
              <a:buFont typeface="Century Gothic"/>
              <a:buChar char="★"/>
            </a:pPr>
            <a:r>
              <a:rPr lang="en-US" sz="2200">
                <a:latin typeface="Century Gothic"/>
                <a:ea typeface="Century Gothic"/>
                <a:cs typeface="Century Gothic"/>
                <a:sym typeface="Century Gothic"/>
              </a:rPr>
              <a:t>The following s</a:t>
            </a:r>
            <a:r>
              <a:rPr lang="en-US" sz="2200">
                <a:latin typeface="Century Gothic"/>
                <a:ea typeface="Century Gothic"/>
                <a:cs typeface="Century Gothic"/>
                <a:sym typeface="Century Gothic"/>
              </a:rPr>
              <a:t>cholarships</a:t>
            </a:r>
            <a:r>
              <a:rPr lang="en-US" sz="2200">
                <a:latin typeface="Century Gothic"/>
                <a:ea typeface="Century Gothic"/>
                <a:cs typeface="Century Gothic"/>
                <a:sym typeface="Century Gothic"/>
              </a:rPr>
              <a:t> are </a:t>
            </a:r>
            <a:r>
              <a:rPr lang="en-US" sz="2200">
                <a:latin typeface="Century Gothic"/>
                <a:ea typeface="Century Gothic"/>
                <a:cs typeface="Century Gothic"/>
                <a:sym typeface="Century Gothic"/>
              </a:rPr>
              <a:t>for outstanding individual contributions to FNSA and NSNA. These awards will be </a:t>
            </a:r>
            <a:r>
              <a:rPr lang="en-US" sz="2200">
                <a:solidFill>
                  <a:srgbClr val="FF0000"/>
                </a:solidFill>
                <a:latin typeface="Century Gothic"/>
                <a:ea typeface="Century Gothic"/>
                <a:cs typeface="Century Gothic"/>
                <a:sym typeface="Century Gothic"/>
              </a:rPr>
              <a:t>$500.00</a:t>
            </a:r>
            <a:r>
              <a:rPr lang="en-US" sz="2200">
                <a:latin typeface="Century Gothic"/>
                <a:ea typeface="Century Gothic"/>
                <a:cs typeface="Century Gothic"/>
                <a:sym typeface="Century Gothic"/>
              </a:rPr>
              <a:t> each.</a:t>
            </a:r>
            <a:endParaRPr sz="2200">
              <a:latin typeface="Century Gothic"/>
              <a:ea typeface="Century Gothic"/>
              <a:cs typeface="Century Gothic"/>
              <a:sym typeface="Century Gothic"/>
            </a:endParaRPr>
          </a:p>
          <a:p>
            <a:pPr indent="0" lvl="0" marL="0" rtl="0" algn="l">
              <a:lnSpc>
                <a:spcPct val="115000"/>
              </a:lnSpc>
              <a:spcBef>
                <a:spcPts val="0"/>
              </a:spcBef>
              <a:spcAft>
                <a:spcPts val="0"/>
              </a:spcAft>
              <a:buNone/>
            </a:pPr>
            <a:r>
              <a:t/>
            </a:r>
            <a:endParaRPr sz="2200">
              <a:latin typeface="Century Gothic"/>
              <a:ea typeface="Century Gothic"/>
              <a:cs typeface="Century Gothic"/>
              <a:sym typeface="Century Gothic"/>
            </a:endParaRPr>
          </a:p>
          <a:p>
            <a:pPr indent="-368300" lvl="0" marL="457200" rtl="0" algn="l">
              <a:lnSpc>
                <a:spcPct val="115000"/>
              </a:lnSpc>
              <a:spcBef>
                <a:spcPts val="0"/>
              </a:spcBef>
              <a:spcAft>
                <a:spcPts val="0"/>
              </a:spcAft>
              <a:buSzPts val="2200"/>
              <a:buFont typeface="Century Gothic"/>
              <a:buChar char="•"/>
            </a:pPr>
            <a:r>
              <a:rPr b="1" lang="en-US" sz="2200">
                <a:latin typeface="Century Gothic"/>
                <a:ea typeface="Century Gothic"/>
                <a:cs typeface="Century Gothic"/>
                <a:sym typeface="Century Gothic"/>
              </a:rPr>
              <a:t>(1) Heather Scaglione Leadership Scholarship</a:t>
            </a:r>
            <a:endParaRPr sz="2200">
              <a:latin typeface="Century Gothic"/>
              <a:ea typeface="Century Gothic"/>
              <a:cs typeface="Century Gothic"/>
              <a:sym typeface="Century Gothic"/>
            </a:endParaRPr>
          </a:p>
          <a:p>
            <a:pPr indent="-368300" lvl="0" marL="457200" rtl="0" algn="l">
              <a:lnSpc>
                <a:spcPct val="115000"/>
              </a:lnSpc>
              <a:spcBef>
                <a:spcPts val="0"/>
              </a:spcBef>
              <a:spcAft>
                <a:spcPts val="0"/>
              </a:spcAft>
              <a:buSzPts val="2200"/>
              <a:buFont typeface="Century Gothic"/>
              <a:buChar char="•"/>
            </a:pPr>
            <a:r>
              <a:rPr b="1" lang="en-US" sz="2200">
                <a:latin typeface="Century Gothic"/>
                <a:ea typeface="Century Gothic"/>
                <a:cs typeface="Century Gothic"/>
                <a:sym typeface="Century Gothic"/>
              </a:rPr>
              <a:t>(1) </a:t>
            </a:r>
            <a:r>
              <a:rPr b="1" lang="en-US" sz="2200">
                <a:latin typeface="Century Gothic"/>
                <a:ea typeface="Century Gothic"/>
                <a:cs typeface="Century Gothic"/>
                <a:sym typeface="Century Gothic"/>
              </a:rPr>
              <a:t>Claydell Horne Leadership Scholarship</a:t>
            </a:r>
            <a:endParaRPr sz="2200">
              <a:latin typeface="Century Gothic"/>
              <a:ea typeface="Century Gothic"/>
              <a:cs typeface="Century Gothic"/>
              <a:sym typeface="Century Gothic"/>
            </a:endParaRPr>
          </a:p>
          <a:p>
            <a:pPr indent="-368300" lvl="0" marL="457200" rtl="0" algn="l">
              <a:lnSpc>
                <a:spcPct val="115000"/>
              </a:lnSpc>
              <a:spcBef>
                <a:spcPts val="0"/>
              </a:spcBef>
              <a:spcAft>
                <a:spcPts val="0"/>
              </a:spcAft>
              <a:buSzPts val="2200"/>
              <a:buFont typeface="Century Gothic"/>
              <a:buChar char="•"/>
            </a:pPr>
            <a:r>
              <a:rPr b="1" lang="en-US" sz="2200">
                <a:latin typeface="Century Gothic"/>
                <a:ea typeface="Century Gothic"/>
                <a:cs typeface="Century Gothic"/>
                <a:sym typeface="Century Gothic"/>
              </a:rPr>
              <a:t>(1) </a:t>
            </a:r>
            <a:r>
              <a:rPr b="1" lang="en-US" sz="2200">
                <a:latin typeface="Century Gothic"/>
                <a:ea typeface="Century Gothic"/>
                <a:cs typeface="Century Gothic"/>
                <a:sym typeface="Century Gothic"/>
              </a:rPr>
              <a:t>Willa Fuller Leadership Scholarship</a:t>
            </a:r>
            <a:endParaRPr sz="2200">
              <a:latin typeface="Century Gothic"/>
              <a:ea typeface="Century Gothic"/>
              <a:cs typeface="Century Gothic"/>
              <a:sym typeface="Century Gothic"/>
            </a:endParaRPr>
          </a:p>
          <a:p>
            <a:pPr indent="-368300" lvl="0" marL="457200" rtl="0" algn="l">
              <a:lnSpc>
                <a:spcPct val="115000"/>
              </a:lnSpc>
              <a:spcBef>
                <a:spcPts val="0"/>
              </a:spcBef>
              <a:spcAft>
                <a:spcPts val="0"/>
              </a:spcAft>
              <a:buSzPts val="2200"/>
              <a:buFont typeface="Century Gothic"/>
              <a:buChar char="•"/>
            </a:pPr>
            <a:r>
              <a:rPr b="1" lang="en-US" sz="2200">
                <a:latin typeface="Century Gothic"/>
                <a:ea typeface="Century Gothic"/>
                <a:cs typeface="Century Gothic"/>
                <a:sym typeface="Century Gothic"/>
              </a:rPr>
              <a:t>(1) </a:t>
            </a:r>
            <a:r>
              <a:rPr b="1" lang="en-US" sz="2200">
                <a:latin typeface="Century Gothic"/>
                <a:ea typeface="Century Gothic"/>
                <a:cs typeface="Century Gothic"/>
                <a:sym typeface="Century Gothic"/>
              </a:rPr>
              <a:t>Mary Tittle Leadership Scholarship</a:t>
            </a:r>
            <a:endParaRPr sz="2200">
              <a:latin typeface="Century Gothic"/>
              <a:ea typeface="Century Gothic"/>
              <a:cs typeface="Century Gothic"/>
              <a:sym typeface="Century Gothic"/>
            </a:endParaRPr>
          </a:p>
          <a:p>
            <a:pPr indent="-368300" lvl="0" marL="457200" rtl="0" algn="l">
              <a:lnSpc>
                <a:spcPct val="115000"/>
              </a:lnSpc>
              <a:spcBef>
                <a:spcPts val="0"/>
              </a:spcBef>
              <a:spcAft>
                <a:spcPts val="0"/>
              </a:spcAft>
              <a:buSzPts val="2200"/>
              <a:buFont typeface="Century Gothic"/>
              <a:buChar char="•"/>
            </a:pPr>
            <a:r>
              <a:rPr b="1" lang="en-US" sz="2200">
                <a:latin typeface="Century Gothic"/>
                <a:ea typeface="Century Gothic"/>
                <a:cs typeface="Century Gothic"/>
                <a:sym typeface="Century Gothic"/>
              </a:rPr>
              <a:t>(1) P</a:t>
            </a:r>
            <a:r>
              <a:rPr b="1" lang="en-US" sz="2200">
                <a:latin typeface="Century Gothic"/>
                <a:ea typeface="Century Gothic"/>
                <a:cs typeface="Century Gothic"/>
                <a:sym typeface="Century Gothic"/>
              </a:rPr>
              <a:t>aula Massey Leadership Scholarship</a:t>
            </a:r>
            <a:endParaRPr b="1" sz="2200">
              <a:latin typeface="Century Gothic"/>
              <a:ea typeface="Century Gothic"/>
              <a:cs typeface="Century Gothic"/>
              <a:sym typeface="Century Gothic"/>
            </a:endParaRPr>
          </a:p>
          <a:p>
            <a:pPr indent="-342900" lvl="0" marL="457200" rtl="0" algn="l">
              <a:lnSpc>
                <a:spcPct val="115000"/>
              </a:lnSpc>
              <a:spcBef>
                <a:spcPts val="0"/>
              </a:spcBef>
              <a:spcAft>
                <a:spcPts val="0"/>
              </a:spcAft>
              <a:buSzPts val="1800"/>
              <a:buFont typeface="Times New Roman"/>
              <a:buChar char="•"/>
            </a:pPr>
            <a:r>
              <a:rPr lang="en-US" sz="2200">
                <a:latin typeface="Century Gothic"/>
                <a:ea typeface="Century Gothic"/>
                <a:cs typeface="Century Gothic"/>
                <a:sym typeface="Century Gothic"/>
              </a:rPr>
              <a:t>(</a:t>
            </a:r>
            <a:r>
              <a:rPr b="1" lang="en-US" sz="2200">
                <a:latin typeface="Century Gothic"/>
                <a:ea typeface="Century Gothic"/>
                <a:cs typeface="Century Gothic"/>
                <a:sym typeface="Century Gothic"/>
              </a:rPr>
              <a:t>1) </a:t>
            </a:r>
            <a:r>
              <a:rPr b="1" lang="en-US" sz="2200">
                <a:latin typeface="Century Gothic"/>
                <a:ea typeface="Century Gothic"/>
                <a:cs typeface="Century Gothic"/>
                <a:sym typeface="Century Gothic"/>
              </a:rPr>
              <a:t>The Carol Petrozella Educational Leadership Award</a:t>
            </a:r>
            <a:r>
              <a:rPr lang="en-US" sz="2200">
                <a:latin typeface="Century Gothic"/>
                <a:ea typeface="Century Gothic"/>
                <a:cs typeface="Century Gothic"/>
                <a:sym typeface="Century Gothic"/>
              </a:rPr>
              <a:t>- is for any individual interested in going into Nursing Education</a:t>
            </a:r>
            <a:r>
              <a:rPr lang="en-US" sz="2300">
                <a:latin typeface="Century Gothic"/>
                <a:ea typeface="Century Gothic"/>
                <a:cs typeface="Century Gothic"/>
                <a:sym typeface="Century Gothic"/>
              </a:rPr>
              <a:t>. </a:t>
            </a:r>
            <a:endParaRPr sz="2300">
              <a:latin typeface="Century Gothic"/>
              <a:ea typeface="Century Gothic"/>
              <a:cs typeface="Century Gothic"/>
              <a:sym typeface="Century Gothic"/>
            </a:endParaRPr>
          </a:p>
          <a:p>
            <a:pPr indent="-374650" lvl="0" marL="457200" rtl="0" algn="l">
              <a:lnSpc>
                <a:spcPct val="115000"/>
              </a:lnSpc>
              <a:spcBef>
                <a:spcPts val="0"/>
              </a:spcBef>
              <a:spcAft>
                <a:spcPts val="0"/>
              </a:spcAft>
              <a:buSzPts val="2300"/>
              <a:buFont typeface="Century Gothic"/>
              <a:buChar char="•"/>
            </a:pPr>
            <a:r>
              <a:rPr lang="en-US" sz="2300" u="sng">
                <a:solidFill>
                  <a:schemeClr val="hlink"/>
                </a:solidFill>
                <a:latin typeface="Century Gothic"/>
                <a:ea typeface="Century Gothic"/>
                <a:cs typeface="Century Gothic"/>
                <a:sym typeface="Century Gothic"/>
                <a:hlinkClick r:id="rId3"/>
              </a:rPr>
              <a:t>https://form.jotform.com/232575636609061</a:t>
            </a:r>
            <a:r>
              <a:rPr lang="en-US" sz="2300">
                <a:latin typeface="Century Gothic"/>
                <a:ea typeface="Century Gothic"/>
                <a:cs typeface="Century Gothic"/>
                <a:sym typeface="Century Gothic"/>
              </a:rPr>
              <a:t> </a:t>
            </a:r>
            <a:endParaRPr sz="2300">
              <a:latin typeface="Century Gothic"/>
              <a:ea typeface="Century Gothic"/>
              <a:cs typeface="Century Gothic"/>
              <a:sym typeface="Century Gothic"/>
            </a:endParaRPr>
          </a:p>
          <a:p>
            <a:pPr indent="-374650" lvl="0" marL="457200" rtl="0" algn="l">
              <a:lnSpc>
                <a:spcPct val="115000"/>
              </a:lnSpc>
              <a:spcBef>
                <a:spcPts val="0"/>
              </a:spcBef>
              <a:spcAft>
                <a:spcPts val="0"/>
              </a:spcAft>
              <a:buSzPts val="2300"/>
              <a:buFont typeface="Century Gothic"/>
              <a:buChar char="•"/>
            </a:pPr>
            <a:r>
              <a:t/>
            </a:r>
            <a:endParaRPr sz="2300">
              <a:latin typeface="Century Gothic"/>
              <a:ea typeface="Century Gothic"/>
              <a:cs typeface="Century Gothic"/>
              <a:sym typeface="Century Gothic"/>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g1e7b71c00e7_2_53"/>
          <p:cNvSpPr txBox="1"/>
          <p:nvPr>
            <p:ph type="title"/>
          </p:nvPr>
        </p:nvSpPr>
        <p:spPr>
          <a:xfrm>
            <a:off x="1262050" y="365125"/>
            <a:ext cx="6799800" cy="33762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t>Getting involved in legislative action</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51"/>
          <p:cNvSpPr txBox="1"/>
          <p:nvPr>
            <p:ph type="title"/>
          </p:nvPr>
        </p:nvSpPr>
        <p:spPr>
          <a:xfrm>
            <a:off x="3489325" y="287337"/>
            <a:ext cx="5213350" cy="116046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800"/>
              <a:buFont typeface="Georgia"/>
              <a:buNone/>
            </a:pPr>
            <a:r>
              <a:rPr b="1" i="0" lang="en-US" sz="4800" u="none">
                <a:solidFill>
                  <a:schemeClr val="dk1"/>
                </a:solidFill>
                <a:latin typeface="Century Gothic"/>
                <a:ea typeface="Century Gothic"/>
                <a:cs typeface="Century Gothic"/>
                <a:sym typeface="Century Gothic"/>
              </a:rPr>
              <a:t>Legislative</a:t>
            </a:r>
            <a:endParaRPr>
              <a:latin typeface="Century Gothic"/>
              <a:ea typeface="Century Gothic"/>
              <a:cs typeface="Century Gothic"/>
              <a:sym typeface="Century Gothic"/>
            </a:endParaRPr>
          </a:p>
        </p:txBody>
      </p:sp>
      <p:sp>
        <p:nvSpPr>
          <p:cNvPr id="592" name="Google Shape;592;p51"/>
          <p:cNvSpPr txBox="1"/>
          <p:nvPr/>
        </p:nvSpPr>
        <p:spPr>
          <a:xfrm>
            <a:off x="620149" y="1601775"/>
            <a:ext cx="10262100" cy="501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3200"/>
              <a:buFont typeface="Georgia"/>
              <a:buNone/>
            </a:pPr>
            <a:r>
              <a:rPr b="1" i="0" lang="en-US" sz="3200" u="sng">
                <a:solidFill>
                  <a:schemeClr val="dk1"/>
                </a:solidFill>
                <a:latin typeface="Century Gothic"/>
                <a:ea typeface="Century Gothic"/>
                <a:cs typeface="Century Gothic"/>
                <a:sym typeface="Century Gothic"/>
              </a:rPr>
              <a:t>DATES TO REMEMBER</a:t>
            </a:r>
            <a:endParaRPr>
              <a:latin typeface="Century Gothic"/>
              <a:ea typeface="Century Gothic"/>
              <a:cs typeface="Century Gothic"/>
              <a:sym typeface="Century Gothic"/>
            </a:endParaRPr>
          </a:p>
          <a:p>
            <a:pPr indent="0" lvl="0" marL="0" marR="0" rtl="0" algn="ctr">
              <a:lnSpc>
                <a:spcPct val="100000"/>
              </a:lnSpc>
              <a:spcBef>
                <a:spcPts val="0"/>
              </a:spcBef>
              <a:spcAft>
                <a:spcPts val="0"/>
              </a:spcAft>
              <a:buClr>
                <a:schemeClr val="dk1"/>
              </a:buClr>
              <a:buSzPts val="3200"/>
              <a:buFont typeface="Century Schoolbook"/>
              <a:buNone/>
            </a:pPr>
            <a:r>
              <a:t/>
            </a:r>
            <a:endParaRPr b="1" i="0" sz="3200" u="none">
              <a:solidFill>
                <a:schemeClr val="dk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chemeClr val="dk1"/>
              </a:buClr>
              <a:buSzPts val="3200"/>
              <a:buFont typeface="Georgia"/>
              <a:buNone/>
            </a:pPr>
            <a:r>
              <a:rPr b="1" i="0" lang="en-US" sz="3200" u="none">
                <a:solidFill>
                  <a:schemeClr val="dk1"/>
                </a:solidFill>
                <a:latin typeface="Century Gothic"/>
                <a:ea typeface="Century Gothic"/>
                <a:cs typeface="Century Gothic"/>
                <a:sym typeface="Century Gothic"/>
              </a:rPr>
              <a:t>Last Day to Register to Vote in the General Election - October</a:t>
            </a:r>
            <a:r>
              <a:rPr b="1" lang="en-US" sz="3200">
                <a:solidFill>
                  <a:schemeClr val="dk1"/>
                </a:solidFill>
                <a:latin typeface="Century Gothic"/>
                <a:ea typeface="Century Gothic"/>
                <a:cs typeface="Century Gothic"/>
                <a:sym typeface="Century Gothic"/>
              </a:rPr>
              <a:t> 11, 2022</a:t>
            </a:r>
            <a:endParaRPr>
              <a:latin typeface="Century Gothic"/>
              <a:ea typeface="Century Gothic"/>
              <a:cs typeface="Century Gothic"/>
              <a:sym typeface="Century Gothic"/>
            </a:endParaRPr>
          </a:p>
          <a:p>
            <a:pPr indent="0" lvl="0" marL="0" marR="0" rtl="0" algn="ctr">
              <a:lnSpc>
                <a:spcPct val="100000"/>
              </a:lnSpc>
              <a:spcBef>
                <a:spcPts val="0"/>
              </a:spcBef>
              <a:spcAft>
                <a:spcPts val="0"/>
              </a:spcAft>
              <a:buClr>
                <a:schemeClr val="dk1"/>
              </a:buClr>
              <a:buSzPts val="3200"/>
              <a:buFont typeface="Century Schoolbook"/>
              <a:buNone/>
            </a:pPr>
            <a:r>
              <a:t/>
            </a:r>
            <a:endParaRPr b="1" i="0" sz="3200" u="none">
              <a:solidFill>
                <a:schemeClr val="dk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chemeClr val="dk1"/>
              </a:buClr>
              <a:buSzPts val="3200"/>
              <a:buFont typeface="Georgia"/>
              <a:buNone/>
            </a:pPr>
            <a:r>
              <a:rPr b="1" i="0" lang="en-US" sz="3200" u="none">
                <a:solidFill>
                  <a:schemeClr val="dk1"/>
                </a:solidFill>
                <a:latin typeface="Century Gothic"/>
                <a:ea typeface="Century Gothic"/>
                <a:cs typeface="Century Gothic"/>
                <a:sym typeface="Century Gothic"/>
              </a:rPr>
              <a:t>Florida General Election - </a:t>
            </a:r>
            <a:r>
              <a:rPr b="1" lang="en-US" sz="3200">
                <a:solidFill>
                  <a:schemeClr val="dk1"/>
                </a:solidFill>
                <a:latin typeface="Century Gothic"/>
                <a:ea typeface="Century Gothic"/>
                <a:cs typeface="Century Gothic"/>
                <a:sym typeface="Century Gothic"/>
              </a:rPr>
              <a:t>October 7, 2024</a:t>
            </a:r>
            <a:endParaRPr>
              <a:latin typeface="Century Gothic"/>
              <a:ea typeface="Century Gothic"/>
              <a:cs typeface="Century Gothic"/>
              <a:sym typeface="Century Gothic"/>
            </a:endParaRPr>
          </a:p>
          <a:p>
            <a:pPr indent="0" lvl="0" marL="0" marR="0" rtl="0" algn="ctr">
              <a:lnSpc>
                <a:spcPct val="100000"/>
              </a:lnSpc>
              <a:spcBef>
                <a:spcPts val="0"/>
              </a:spcBef>
              <a:spcAft>
                <a:spcPts val="0"/>
              </a:spcAft>
              <a:buClr>
                <a:schemeClr val="dk1"/>
              </a:buClr>
              <a:buSzPts val="3200"/>
              <a:buFont typeface="Century Schoolbook"/>
              <a:buNone/>
            </a:pPr>
            <a:r>
              <a:t/>
            </a:r>
            <a:endParaRPr b="1" i="0" sz="3200" u="none">
              <a:solidFill>
                <a:schemeClr val="dk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chemeClr val="dk1"/>
              </a:buClr>
              <a:buSzPts val="3200"/>
              <a:buFont typeface="Georgia"/>
              <a:buNone/>
            </a:pPr>
            <a:r>
              <a:rPr b="1" i="0" lang="en-US" sz="3200" u="none">
                <a:solidFill>
                  <a:schemeClr val="dk1"/>
                </a:solidFill>
                <a:latin typeface="Century Gothic"/>
                <a:ea typeface="Century Gothic"/>
                <a:cs typeface="Century Gothic"/>
                <a:sym typeface="Century Gothic"/>
              </a:rPr>
              <a:t>Advocacy Days -</a:t>
            </a:r>
            <a:endParaRPr>
              <a:latin typeface="Century Gothic"/>
              <a:ea typeface="Century Gothic"/>
              <a:cs typeface="Century Gothic"/>
              <a:sym typeface="Century Gothic"/>
            </a:endParaRPr>
          </a:p>
          <a:p>
            <a:pPr indent="0" lvl="0" marL="0" marR="0" rtl="0" algn="ctr">
              <a:lnSpc>
                <a:spcPct val="100000"/>
              </a:lnSpc>
              <a:spcBef>
                <a:spcPts val="0"/>
              </a:spcBef>
              <a:spcAft>
                <a:spcPts val="0"/>
              </a:spcAft>
              <a:buClr>
                <a:schemeClr val="dk1"/>
              </a:buClr>
              <a:buSzPts val="3200"/>
              <a:buFont typeface="Georgia"/>
              <a:buNone/>
            </a:pPr>
            <a:r>
              <a:rPr b="1" lang="en-US" sz="3200">
                <a:solidFill>
                  <a:schemeClr val="dk1"/>
                </a:solidFill>
                <a:latin typeface="Century Gothic"/>
                <a:ea typeface="Century Gothic"/>
                <a:cs typeface="Century Gothic"/>
                <a:sym typeface="Century Gothic"/>
              </a:rPr>
              <a:t>February</a:t>
            </a:r>
            <a:r>
              <a:rPr b="1" i="0" lang="en-US" sz="3200" u="none">
                <a:solidFill>
                  <a:schemeClr val="dk1"/>
                </a:solidFill>
                <a:latin typeface="Century Gothic"/>
                <a:ea typeface="Century Gothic"/>
                <a:cs typeface="Century Gothic"/>
                <a:sym typeface="Century Gothic"/>
              </a:rPr>
              <a:t> 8-9, </a:t>
            </a:r>
            <a:r>
              <a:rPr b="1" lang="en-US" sz="3200">
                <a:solidFill>
                  <a:schemeClr val="dk1"/>
                </a:solidFill>
                <a:latin typeface="Century Gothic"/>
                <a:ea typeface="Century Gothic"/>
                <a:cs typeface="Century Gothic"/>
                <a:sym typeface="Century Gothic"/>
              </a:rPr>
              <a:t>2024</a:t>
            </a:r>
            <a:endParaRPr>
              <a:latin typeface="Century Gothic"/>
              <a:ea typeface="Century Gothic"/>
              <a:cs typeface="Century Gothic"/>
              <a:sym typeface="Century Gothic"/>
            </a:endParaRPr>
          </a:p>
          <a:p>
            <a:pPr indent="0" lvl="0" marL="0" marR="0" rtl="0" algn="l">
              <a:lnSpc>
                <a:spcPct val="100000"/>
              </a:lnSpc>
              <a:spcBef>
                <a:spcPts val="0"/>
              </a:spcBef>
              <a:spcAft>
                <a:spcPts val="0"/>
              </a:spcAft>
              <a:buNone/>
            </a:pPr>
            <a:r>
              <a:t/>
            </a:r>
            <a:endParaRPr b="1" i="0" sz="3200" u="none">
              <a:solidFill>
                <a:schemeClr val="dk1"/>
              </a:solidFill>
              <a:latin typeface="Georgia"/>
              <a:ea typeface="Georgia"/>
              <a:cs typeface="Georgia"/>
              <a:sym typeface="Georgia"/>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g13991cf45a1_0_33"/>
          <p:cNvSpPr txBox="1"/>
          <p:nvPr>
            <p:ph type="ctrTitle"/>
          </p:nvPr>
        </p:nvSpPr>
        <p:spPr>
          <a:xfrm>
            <a:off x="3810000" y="2239467"/>
            <a:ext cx="4673700" cy="23787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latin typeface="Century Gothic"/>
                <a:ea typeface="Century Gothic"/>
                <a:cs typeface="Century Gothic"/>
                <a:sym typeface="Century Gothic"/>
              </a:rPr>
              <a:t>Committees</a:t>
            </a:r>
            <a:endParaRPr>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g152a813a728_1_187"/>
          <p:cNvSpPr txBox="1"/>
          <p:nvPr>
            <p:ph type="title"/>
          </p:nvPr>
        </p:nvSpPr>
        <p:spPr>
          <a:xfrm>
            <a:off x="389175" y="478455"/>
            <a:ext cx="6417900" cy="8235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b="1" lang="en-US">
                <a:latin typeface="Century Gothic"/>
                <a:ea typeface="Century Gothic"/>
                <a:cs typeface="Century Gothic"/>
                <a:sym typeface="Century Gothic"/>
              </a:rPr>
              <a:t>Treasurer </a:t>
            </a:r>
            <a:endParaRPr>
              <a:latin typeface="Century Gothic"/>
              <a:ea typeface="Century Gothic"/>
              <a:cs typeface="Century Gothic"/>
              <a:sym typeface="Century Gothic"/>
            </a:endParaRPr>
          </a:p>
        </p:txBody>
      </p:sp>
      <p:sp>
        <p:nvSpPr>
          <p:cNvPr id="152" name="Google Shape;152;g152a813a728_1_187"/>
          <p:cNvSpPr txBox="1"/>
          <p:nvPr>
            <p:ph idx="1" type="body"/>
          </p:nvPr>
        </p:nvSpPr>
        <p:spPr>
          <a:xfrm>
            <a:off x="1166925" y="2738300"/>
            <a:ext cx="4862400" cy="2941500"/>
          </a:xfrm>
          <a:prstGeom prst="rect">
            <a:avLst/>
          </a:prstGeom>
        </p:spPr>
        <p:txBody>
          <a:bodyPr anchorCtr="0" anchor="t" bIns="45700" lIns="91425" spcFirstLastPara="1" rIns="91425" wrap="square" tIns="45700">
            <a:spAutoFit/>
          </a:bodyPr>
          <a:lstStyle/>
          <a:p>
            <a:pPr indent="-349250" lvl="0" marL="457200" rtl="0" algn="l">
              <a:spcBef>
                <a:spcPts val="1400"/>
              </a:spcBef>
              <a:spcAft>
                <a:spcPts val="0"/>
              </a:spcAft>
              <a:buSzPts val="1900"/>
              <a:buFont typeface="Century Gothic"/>
              <a:buChar char="★"/>
            </a:pPr>
            <a:r>
              <a:rPr lang="en-US">
                <a:latin typeface="Century Gothic"/>
                <a:ea typeface="Century Gothic"/>
                <a:cs typeface="Century Gothic"/>
                <a:sym typeface="Century Gothic"/>
              </a:rPr>
              <a:t>Graduated: May 2023</a:t>
            </a:r>
            <a:endParaRPr>
              <a:latin typeface="Century Gothic"/>
              <a:ea typeface="Century Gothic"/>
              <a:cs typeface="Century Gothic"/>
              <a:sym typeface="Century Gothic"/>
            </a:endParaRPr>
          </a:p>
          <a:p>
            <a:pPr indent="-349250" lvl="0" marL="457200" rtl="0" algn="l">
              <a:spcBef>
                <a:spcPts val="2100"/>
              </a:spcBef>
              <a:spcAft>
                <a:spcPts val="0"/>
              </a:spcAft>
              <a:buSzPts val="1900"/>
              <a:buFont typeface="Century Gothic"/>
              <a:buChar char="★"/>
            </a:pPr>
            <a:r>
              <a:rPr lang="en-US">
                <a:latin typeface="Century Gothic"/>
                <a:ea typeface="Century Gothic"/>
                <a:cs typeface="Century Gothic"/>
                <a:sym typeface="Century Gothic"/>
              </a:rPr>
              <a:t>Future Plan: I start as a Perioperative Nurse in October 2023 </a:t>
            </a:r>
            <a:endParaRPr>
              <a:latin typeface="Century Gothic"/>
              <a:ea typeface="Century Gothic"/>
              <a:cs typeface="Century Gothic"/>
              <a:sym typeface="Century Gothic"/>
            </a:endParaRPr>
          </a:p>
          <a:p>
            <a:pPr indent="-349250" lvl="0" marL="457200" rtl="0" algn="l">
              <a:spcBef>
                <a:spcPts val="2100"/>
              </a:spcBef>
              <a:spcAft>
                <a:spcPts val="2100"/>
              </a:spcAft>
              <a:buSzPts val="1900"/>
              <a:buFont typeface="Century Gothic"/>
              <a:buChar char="★"/>
            </a:pPr>
            <a:r>
              <a:rPr lang="en-US">
                <a:latin typeface="Century Gothic"/>
                <a:ea typeface="Century Gothic"/>
                <a:cs typeface="Century Gothic"/>
                <a:sym typeface="Century Gothic"/>
              </a:rPr>
              <a:t>Fun Fact: I love weightlifting and running and I have 22 houseplants. My favorite plant is the Black Velvet Alocasia.</a:t>
            </a:r>
            <a:endParaRPr>
              <a:latin typeface="Century Gothic"/>
              <a:ea typeface="Century Gothic"/>
              <a:cs typeface="Century Gothic"/>
              <a:sym typeface="Century Gothic"/>
            </a:endParaRPr>
          </a:p>
        </p:txBody>
      </p:sp>
      <p:sp>
        <p:nvSpPr>
          <p:cNvPr id="153" name="Google Shape;153;g152a813a728_1_187"/>
          <p:cNvSpPr txBox="1"/>
          <p:nvPr>
            <p:ph idx="2" type="body"/>
          </p:nvPr>
        </p:nvSpPr>
        <p:spPr>
          <a:xfrm>
            <a:off x="885825" y="1454763"/>
            <a:ext cx="5424600" cy="11307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b="1" i="1" lang="en-US" sz="2000">
                <a:solidFill>
                  <a:srgbClr val="525252"/>
                </a:solidFill>
                <a:latin typeface="Century Gothic"/>
                <a:ea typeface="Century Gothic"/>
                <a:cs typeface="Century Gothic"/>
                <a:sym typeface="Century Gothic"/>
              </a:rPr>
              <a:t>Alexis Frank, RN</a:t>
            </a:r>
            <a:endParaRPr b="1" i="1" sz="2000">
              <a:latin typeface="Century Gothic"/>
              <a:ea typeface="Century Gothic"/>
              <a:cs typeface="Century Gothic"/>
              <a:sym typeface="Century Gothic"/>
            </a:endParaRPr>
          </a:p>
          <a:p>
            <a:pPr indent="0" lvl="0" marL="0" marR="0" rtl="0" algn="ctr">
              <a:spcBef>
                <a:spcPts val="0"/>
              </a:spcBef>
              <a:spcAft>
                <a:spcPts val="0"/>
              </a:spcAft>
              <a:buNone/>
            </a:pPr>
            <a:r>
              <a:rPr b="1" lang="en-US" sz="2000">
                <a:latin typeface="Century Gothic"/>
                <a:ea typeface="Century Gothic"/>
                <a:cs typeface="Century Gothic"/>
                <a:sym typeface="Century Gothic"/>
              </a:rPr>
              <a:t>Florida State College at Jacksonville</a:t>
            </a:r>
            <a:endParaRPr b="1" sz="2000">
              <a:latin typeface="Century Gothic"/>
              <a:ea typeface="Century Gothic"/>
              <a:cs typeface="Century Gothic"/>
              <a:sym typeface="Century Gothic"/>
            </a:endParaRPr>
          </a:p>
        </p:txBody>
      </p:sp>
      <p:sp>
        <p:nvSpPr>
          <p:cNvPr id="154" name="Google Shape;154;g152a813a728_1_187"/>
          <p:cNvSpPr txBox="1"/>
          <p:nvPr/>
        </p:nvSpPr>
        <p:spPr>
          <a:xfrm>
            <a:off x="7737950" y="1452600"/>
            <a:ext cx="3296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entury Schoolbook"/>
              <a:ea typeface="Century Schoolbook"/>
              <a:cs typeface="Century Schoolbook"/>
              <a:sym typeface="Century Schoolbook"/>
            </a:endParaRPr>
          </a:p>
        </p:txBody>
      </p:sp>
      <p:pic>
        <p:nvPicPr>
          <p:cNvPr id="155" name="Google Shape;155;g152a813a728_1_187"/>
          <p:cNvPicPr preferRelativeResize="0"/>
          <p:nvPr/>
        </p:nvPicPr>
        <p:blipFill>
          <a:blip r:embed="rId3">
            <a:alphaModFix/>
          </a:blip>
          <a:stretch>
            <a:fillRect/>
          </a:stretch>
        </p:blipFill>
        <p:spPr>
          <a:xfrm>
            <a:off x="6389225" y="789916"/>
            <a:ext cx="5424600" cy="5474183"/>
          </a:xfrm>
          <a:prstGeom prst="rect">
            <a:avLst/>
          </a:prstGeom>
          <a:noFill/>
          <a:ln>
            <a:noFill/>
          </a:ln>
        </p:spPr>
      </p:pic>
      <p:sp>
        <p:nvSpPr>
          <p:cNvPr id="156" name="Google Shape;156;g152a813a728_1_187"/>
          <p:cNvSpPr txBox="1"/>
          <p:nvPr/>
        </p:nvSpPr>
        <p:spPr>
          <a:xfrm>
            <a:off x="754789" y="3158286"/>
            <a:ext cx="4663800" cy="39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entury Schoolbook"/>
              <a:ea typeface="Century Schoolbook"/>
              <a:cs typeface="Century Schoolbook"/>
              <a:sym typeface="Century Schoolbook"/>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gfec3135353_0_62"/>
          <p:cNvSpPr txBox="1"/>
          <p:nvPr>
            <p:ph type="title"/>
          </p:nvPr>
        </p:nvSpPr>
        <p:spPr>
          <a:xfrm>
            <a:off x="915425" y="311950"/>
            <a:ext cx="96918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b="1" lang="en-US">
                <a:latin typeface="Century Gothic"/>
                <a:ea typeface="Century Gothic"/>
                <a:cs typeface="Century Gothic"/>
                <a:sym typeface="Century Gothic"/>
              </a:rPr>
              <a:t>Communications </a:t>
            </a:r>
            <a:r>
              <a:rPr b="1" lang="en-US">
                <a:latin typeface="Century Gothic"/>
                <a:ea typeface="Century Gothic"/>
                <a:cs typeface="Century Gothic"/>
                <a:sym typeface="Century Gothic"/>
              </a:rPr>
              <a:t>Committee</a:t>
            </a:r>
            <a:endParaRPr b="1">
              <a:latin typeface="Century Gothic"/>
              <a:ea typeface="Century Gothic"/>
              <a:cs typeface="Century Gothic"/>
              <a:sym typeface="Century Gothic"/>
            </a:endParaRPr>
          </a:p>
        </p:txBody>
      </p:sp>
      <p:sp>
        <p:nvSpPr>
          <p:cNvPr id="605" name="Google Shape;605;gfec3135353_0_62"/>
          <p:cNvSpPr txBox="1"/>
          <p:nvPr>
            <p:ph idx="1" type="body"/>
          </p:nvPr>
        </p:nvSpPr>
        <p:spPr>
          <a:xfrm>
            <a:off x="1072225" y="1472850"/>
            <a:ext cx="8998500" cy="4351200"/>
          </a:xfrm>
          <a:prstGeom prst="rect">
            <a:avLst/>
          </a:prstGeom>
        </p:spPr>
        <p:txBody>
          <a:bodyPr anchorCtr="0" anchor="t" bIns="45700" lIns="91425" spcFirstLastPara="1" rIns="91425" wrap="square" tIns="45700">
            <a:normAutofit/>
          </a:bodyPr>
          <a:lstStyle/>
          <a:p>
            <a:pPr indent="-387350" lvl="0" marL="457200" rtl="0" algn="l">
              <a:lnSpc>
                <a:spcPct val="115000"/>
              </a:lnSpc>
              <a:spcBef>
                <a:spcPts val="1400"/>
              </a:spcBef>
              <a:spcAft>
                <a:spcPts val="0"/>
              </a:spcAft>
              <a:buSzPts val="2500"/>
              <a:buFont typeface="Century Gothic"/>
              <a:buChar char="●"/>
            </a:pPr>
            <a:r>
              <a:rPr lang="en-US" sz="2500">
                <a:latin typeface="Century Gothic"/>
                <a:ea typeface="Century Gothic"/>
                <a:cs typeface="Century Gothic"/>
                <a:sym typeface="Century Gothic"/>
              </a:rPr>
              <a:t>Responsible for…</a:t>
            </a:r>
            <a:endParaRPr sz="2500">
              <a:latin typeface="Century Gothic"/>
              <a:ea typeface="Century Gothic"/>
              <a:cs typeface="Century Gothic"/>
              <a:sym typeface="Century Gothic"/>
            </a:endParaRPr>
          </a:p>
          <a:p>
            <a:pPr indent="-387350" lvl="1" marL="914400" rtl="0" algn="l">
              <a:lnSpc>
                <a:spcPct val="115000"/>
              </a:lnSpc>
              <a:spcBef>
                <a:spcPts val="0"/>
              </a:spcBef>
              <a:spcAft>
                <a:spcPts val="0"/>
              </a:spcAft>
              <a:buSzPts val="2500"/>
              <a:buFont typeface="Century Gothic"/>
              <a:buChar char="○"/>
            </a:pPr>
            <a:r>
              <a:rPr lang="en-US" sz="2500">
                <a:latin typeface="Century Gothic"/>
                <a:ea typeface="Century Gothic"/>
                <a:cs typeface="Century Gothic"/>
                <a:sym typeface="Century Gothic"/>
              </a:rPr>
              <a:t>Posting each edition of the ​Hotline and region newsletters to the website</a:t>
            </a:r>
            <a:endParaRPr sz="2500">
              <a:latin typeface="Century Gothic"/>
              <a:ea typeface="Century Gothic"/>
              <a:cs typeface="Century Gothic"/>
              <a:sym typeface="Century Gothic"/>
            </a:endParaRPr>
          </a:p>
          <a:p>
            <a:pPr indent="-387350" lvl="1" marL="914400" rtl="0" algn="l">
              <a:lnSpc>
                <a:spcPct val="115000"/>
              </a:lnSpc>
              <a:spcBef>
                <a:spcPts val="0"/>
              </a:spcBef>
              <a:spcAft>
                <a:spcPts val="0"/>
              </a:spcAft>
              <a:buSzPts val="2500"/>
              <a:buFont typeface="Century Gothic"/>
              <a:buChar char="○"/>
            </a:pPr>
            <a:r>
              <a:rPr lang="en-US" sz="2500">
                <a:latin typeface="Century Gothic"/>
                <a:ea typeface="Century Gothic"/>
                <a:cs typeface="Century Gothic"/>
                <a:sym typeface="Century Gothic"/>
              </a:rPr>
              <a:t>Updating the calendar and announcement pages</a:t>
            </a:r>
            <a:endParaRPr sz="2500">
              <a:latin typeface="Century Gothic"/>
              <a:ea typeface="Century Gothic"/>
              <a:cs typeface="Century Gothic"/>
              <a:sym typeface="Century Gothic"/>
            </a:endParaRPr>
          </a:p>
          <a:p>
            <a:pPr indent="-387350" lvl="1" marL="914400" rtl="0" algn="l">
              <a:lnSpc>
                <a:spcPct val="115000"/>
              </a:lnSpc>
              <a:spcBef>
                <a:spcPts val="0"/>
              </a:spcBef>
              <a:spcAft>
                <a:spcPts val="0"/>
              </a:spcAft>
              <a:buSzPts val="2500"/>
              <a:buFont typeface="Century Gothic"/>
              <a:buChar char="○"/>
            </a:pPr>
            <a:r>
              <a:rPr lang="en-US" sz="2500">
                <a:latin typeface="Century Gothic"/>
                <a:ea typeface="Century Gothic"/>
                <a:cs typeface="Century Gothic"/>
                <a:sym typeface="Century Gothic"/>
              </a:rPr>
              <a:t>Keeping all the members up to date with our events</a:t>
            </a:r>
            <a:endParaRPr sz="2500">
              <a:latin typeface="Century Gothic"/>
              <a:ea typeface="Century Gothic"/>
              <a:cs typeface="Century Gothic"/>
              <a:sym typeface="Century Gothic"/>
            </a:endParaRPr>
          </a:p>
        </p:txBody>
      </p:sp>
      <p:pic>
        <p:nvPicPr>
          <p:cNvPr id="606" name="Google Shape;606;gfec3135353_0_62"/>
          <p:cNvPicPr preferRelativeResize="0"/>
          <p:nvPr/>
        </p:nvPicPr>
        <p:blipFill rotWithShape="1">
          <a:blip r:embed="rId3">
            <a:alphaModFix/>
          </a:blip>
          <a:srcRect b="0" l="0" r="0" t="0"/>
          <a:stretch/>
        </p:blipFill>
        <p:spPr>
          <a:xfrm>
            <a:off x="2137049" y="4108600"/>
            <a:ext cx="7096124" cy="22733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g28020582318_1_2"/>
          <p:cNvSpPr txBox="1"/>
          <p:nvPr>
            <p:ph type="title"/>
          </p:nvPr>
        </p:nvSpPr>
        <p:spPr>
          <a:xfrm>
            <a:off x="1262062" y="365125"/>
            <a:ext cx="9691800" cy="13257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t>Sign up to be on a state committee</a:t>
            </a:r>
            <a:endParaRPr/>
          </a:p>
        </p:txBody>
      </p:sp>
      <p:sp>
        <p:nvSpPr>
          <p:cNvPr id="613" name="Google Shape;613;g28020582318_1_2"/>
          <p:cNvSpPr txBox="1"/>
          <p:nvPr>
            <p:ph idx="1" type="body"/>
          </p:nvPr>
        </p:nvSpPr>
        <p:spPr>
          <a:xfrm>
            <a:off x="1262062" y="1828800"/>
            <a:ext cx="8594700" cy="4351200"/>
          </a:xfrm>
          <a:prstGeom prst="rect">
            <a:avLst/>
          </a:prstGeom>
        </p:spPr>
        <p:txBody>
          <a:bodyPr anchorCtr="0" anchor="t" bIns="45700" lIns="91425" spcFirstLastPara="1" rIns="91425" wrap="square" tIns="45700">
            <a:normAutofit/>
          </a:bodyPr>
          <a:lstStyle/>
          <a:p>
            <a:pPr indent="0" lvl="0" marL="0" rtl="0" algn="l">
              <a:spcBef>
                <a:spcPts val="1400"/>
              </a:spcBef>
              <a:spcAft>
                <a:spcPts val="0"/>
              </a:spcAft>
              <a:buNone/>
            </a:pPr>
            <a:r>
              <a:rPr lang="en-US" u="sng">
                <a:solidFill>
                  <a:schemeClr val="hlink"/>
                </a:solidFill>
                <a:hlinkClick r:id="rId3"/>
              </a:rPr>
              <a:t>https://form.jotform.com/232575342546055</a:t>
            </a:r>
            <a:endParaRPr/>
          </a:p>
          <a:p>
            <a:pPr indent="0" lvl="0" marL="0" rtl="0" algn="l">
              <a:spcBef>
                <a:spcPts val="1400"/>
              </a:spcBef>
              <a:spcAft>
                <a:spcPts val="200"/>
              </a:spcAft>
              <a:buNone/>
            </a:pPr>
            <a:r>
              <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56"/>
          <p:cNvSpPr txBox="1"/>
          <p:nvPr>
            <p:ph type="title"/>
          </p:nvPr>
        </p:nvSpPr>
        <p:spPr>
          <a:xfrm>
            <a:off x="435975" y="154250"/>
            <a:ext cx="9798000" cy="1492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Georgia"/>
              <a:buNone/>
            </a:pPr>
            <a:r>
              <a:rPr b="1" i="0" lang="en-US" sz="5200" u="none">
                <a:solidFill>
                  <a:schemeClr val="dk1"/>
                </a:solidFill>
                <a:latin typeface="Century Gothic"/>
                <a:ea typeface="Century Gothic"/>
                <a:cs typeface="Century Gothic"/>
                <a:sym typeface="Century Gothic"/>
              </a:rPr>
              <a:t>Community Health Chair</a:t>
            </a:r>
            <a:endParaRPr sz="4200">
              <a:latin typeface="Century Gothic"/>
              <a:ea typeface="Century Gothic"/>
              <a:cs typeface="Century Gothic"/>
              <a:sym typeface="Century Gothic"/>
            </a:endParaRPr>
          </a:p>
        </p:txBody>
      </p:sp>
      <p:sp>
        <p:nvSpPr>
          <p:cNvPr id="619" name="Google Shape;619;p56"/>
          <p:cNvSpPr txBox="1"/>
          <p:nvPr>
            <p:ph idx="1" type="body"/>
          </p:nvPr>
        </p:nvSpPr>
        <p:spPr>
          <a:xfrm>
            <a:off x="13" y="1595550"/>
            <a:ext cx="11239500" cy="4640400"/>
          </a:xfrm>
          <a:prstGeom prst="rect">
            <a:avLst/>
          </a:prstGeom>
          <a:noFill/>
          <a:ln>
            <a:noFill/>
          </a:ln>
        </p:spPr>
        <p:txBody>
          <a:bodyPr anchorCtr="0" anchor="t" bIns="45700" lIns="91425" spcFirstLastPara="1" rIns="91425" wrap="square" tIns="45700">
            <a:normAutofit/>
          </a:bodyPr>
          <a:lstStyle/>
          <a:p>
            <a:pPr indent="-438150" lvl="1" marL="914400" marR="0" rtl="0" algn="l">
              <a:lnSpc>
                <a:spcPct val="90000"/>
              </a:lnSpc>
              <a:spcBef>
                <a:spcPts val="0"/>
              </a:spcBef>
              <a:spcAft>
                <a:spcPts val="0"/>
              </a:spcAft>
              <a:buClr>
                <a:schemeClr val="accent1"/>
              </a:buClr>
              <a:buSzPts val="2900"/>
              <a:buFont typeface="Century Gothic"/>
              <a:buChar char="●"/>
            </a:pPr>
            <a:r>
              <a:rPr i="0" lang="en-US" sz="2900" u="none" cap="none" strike="noStrike">
                <a:solidFill>
                  <a:schemeClr val="dk1"/>
                </a:solidFill>
                <a:latin typeface="Century Gothic"/>
                <a:ea typeface="Century Gothic"/>
                <a:cs typeface="Century Gothic"/>
                <a:sym typeface="Century Gothic"/>
              </a:rPr>
              <a:t>Initiate and maintain contact with local chapters on community health projects or ideas.</a:t>
            </a:r>
            <a:endParaRPr sz="1300">
              <a:latin typeface="Century Gothic"/>
              <a:ea typeface="Century Gothic"/>
              <a:cs typeface="Century Gothic"/>
              <a:sym typeface="Century Gothic"/>
            </a:endParaRPr>
          </a:p>
          <a:p>
            <a:pPr indent="-438150" lvl="1" marL="914400" marR="0" rtl="0" algn="l">
              <a:lnSpc>
                <a:spcPct val="90000"/>
              </a:lnSpc>
              <a:spcBef>
                <a:spcPts val="600"/>
              </a:spcBef>
              <a:spcAft>
                <a:spcPts val="0"/>
              </a:spcAft>
              <a:buClr>
                <a:schemeClr val="accent1"/>
              </a:buClr>
              <a:buSzPts val="2900"/>
              <a:buFont typeface="Century Gothic"/>
              <a:buChar char="●"/>
            </a:pPr>
            <a:r>
              <a:rPr i="0" lang="en-US" sz="2900" u="none" cap="none" strike="noStrike">
                <a:solidFill>
                  <a:schemeClr val="dk1"/>
                </a:solidFill>
                <a:latin typeface="Century Gothic"/>
                <a:ea typeface="Century Gothic"/>
                <a:cs typeface="Century Gothic"/>
                <a:sym typeface="Century Gothic"/>
              </a:rPr>
              <a:t>Distribute information on national and state Community Health projects to the chapters.</a:t>
            </a:r>
            <a:endParaRPr sz="1300">
              <a:latin typeface="Century Gothic"/>
              <a:ea typeface="Century Gothic"/>
              <a:cs typeface="Century Gothic"/>
              <a:sym typeface="Century Gothic"/>
            </a:endParaRPr>
          </a:p>
          <a:p>
            <a:pPr indent="-438150" lvl="1" marL="914400" marR="0" rtl="0" algn="l">
              <a:lnSpc>
                <a:spcPct val="90000"/>
              </a:lnSpc>
              <a:spcBef>
                <a:spcPts val="600"/>
              </a:spcBef>
              <a:spcAft>
                <a:spcPts val="0"/>
              </a:spcAft>
              <a:buClr>
                <a:schemeClr val="accent1"/>
              </a:buClr>
              <a:buSzPts val="2900"/>
              <a:buFont typeface="Century Gothic"/>
              <a:buChar char="●"/>
            </a:pPr>
            <a:r>
              <a:rPr i="0" lang="en-US" sz="2900" u="none" cap="none" strike="noStrike">
                <a:solidFill>
                  <a:schemeClr val="dk1"/>
                </a:solidFill>
                <a:latin typeface="Century Gothic"/>
                <a:ea typeface="Century Gothic"/>
                <a:cs typeface="Century Gothic"/>
                <a:sym typeface="Century Gothic"/>
              </a:rPr>
              <a:t>Write articles related to Community Health for </a:t>
            </a:r>
            <a:r>
              <a:rPr i="1" lang="en-US" sz="2900" u="none" cap="none" strike="noStrike">
                <a:solidFill>
                  <a:schemeClr val="dk1"/>
                </a:solidFill>
                <a:latin typeface="Century Gothic"/>
                <a:ea typeface="Century Gothic"/>
                <a:cs typeface="Century Gothic"/>
                <a:sym typeface="Century Gothic"/>
              </a:rPr>
              <a:t>Hotline</a:t>
            </a:r>
            <a:r>
              <a:rPr i="0" lang="en-US" sz="2900" u="none" cap="none" strike="noStrike">
                <a:solidFill>
                  <a:schemeClr val="dk1"/>
                </a:solidFill>
                <a:latin typeface="Century Gothic"/>
                <a:ea typeface="Century Gothic"/>
                <a:cs typeface="Century Gothic"/>
                <a:sym typeface="Century Gothic"/>
              </a:rPr>
              <a:t>.</a:t>
            </a:r>
            <a:endParaRPr sz="1300">
              <a:latin typeface="Century Gothic"/>
              <a:ea typeface="Century Gothic"/>
              <a:cs typeface="Century Gothic"/>
              <a:sym typeface="Century Gothic"/>
            </a:endParaRPr>
          </a:p>
          <a:p>
            <a:pPr indent="-438150" lvl="1" marL="914400" marR="0" rtl="0" algn="l">
              <a:lnSpc>
                <a:spcPct val="90000"/>
              </a:lnSpc>
              <a:spcBef>
                <a:spcPts val="600"/>
              </a:spcBef>
              <a:spcAft>
                <a:spcPts val="0"/>
              </a:spcAft>
              <a:buClr>
                <a:schemeClr val="accent1"/>
              </a:buClr>
              <a:buSzPts val="2900"/>
              <a:buFont typeface="Century Gothic"/>
              <a:buChar char="●"/>
            </a:pPr>
            <a:r>
              <a:rPr i="0" lang="en-US" sz="2900" u="none" cap="none" strike="noStrike">
                <a:solidFill>
                  <a:schemeClr val="dk1"/>
                </a:solidFill>
                <a:latin typeface="Century Gothic"/>
                <a:ea typeface="Century Gothic"/>
                <a:cs typeface="Century Gothic"/>
                <a:sym typeface="Century Gothic"/>
              </a:rPr>
              <a:t>Submit Community Health state projects for NSNA National Convention.</a:t>
            </a:r>
            <a:endParaRPr sz="1300">
              <a:latin typeface="Century Gothic"/>
              <a:ea typeface="Century Gothic"/>
              <a:cs typeface="Century Gothic"/>
              <a:sym typeface="Century Gothic"/>
            </a:endParaRPr>
          </a:p>
          <a:p>
            <a:pPr indent="-438150" lvl="1" marL="914400" marR="0" rtl="0" algn="l">
              <a:lnSpc>
                <a:spcPct val="90000"/>
              </a:lnSpc>
              <a:spcBef>
                <a:spcPts val="600"/>
              </a:spcBef>
              <a:spcAft>
                <a:spcPts val="0"/>
              </a:spcAft>
              <a:buClr>
                <a:schemeClr val="accent1"/>
              </a:buClr>
              <a:buSzPts val="2900"/>
              <a:buFont typeface="Century Gothic"/>
              <a:buChar char="●"/>
            </a:pPr>
            <a:r>
              <a:rPr i="0" lang="en-US" sz="2900" u="none" cap="none" strike="noStrike">
                <a:solidFill>
                  <a:schemeClr val="dk1"/>
                </a:solidFill>
                <a:latin typeface="Century Gothic"/>
                <a:ea typeface="Century Gothic"/>
                <a:cs typeface="Century Gothic"/>
                <a:sym typeface="Century Gothic"/>
              </a:rPr>
              <a:t>Work in conjunction with Prevent Blindness of Florida, when possible.</a:t>
            </a:r>
            <a:endParaRPr sz="1300">
              <a:latin typeface="Century Gothic"/>
              <a:ea typeface="Century Gothic"/>
              <a:cs typeface="Century Gothic"/>
              <a:sym typeface="Century Gothic"/>
            </a:endParaRPr>
          </a:p>
        </p:txBody>
      </p:sp>
      <p:pic>
        <p:nvPicPr>
          <p:cNvPr descr="Image result for community health" id="620" name="Google Shape;620;p56"/>
          <p:cNvPicPr preferRelativeResize="0"/>
          <p:nvPr/>
        </p:nvPicPr>
        <p:blipFill rotWithShape="1">
          <a:blip r:embed="rId3">
            <a:alphaModFix/>
          </a:blip>
          <a:srcRect b="0" l="0" r="0" t="0"/>
          <a:stretch/>
        </p:blipFill>
        <p:spPr>
          <a:xfrm>
            <a:off x="1330438" y="5755327"/>
            <a:ext cx="8578625" cy="90402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gfec3135353_0_53"/>
          <p:cNvSpPr txBox="1"/>
          <p:nvPr>
            <p:ph type="title"/>
          </p:nvPr>
        </p:nvSpPr>
        <p:spPr>
          <a:xfrm>
            <a:off x="1262062" y="365125"/>
            <a:ext cx="9691800" cy="13257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b="1" lang="en-US">
                <a:latin typeface="Century Gothic"/>
                <a:ea typeface="Century Gothic"/>
                <a:cs typeface="Century Gothic"/>
                <a:sym typeface="Century Gothic"/>
              </a:rPr>
              <a:t>Image of Nursing</a:t>
            </a:r>
            <a:endParaRPr b="1">
              <a:latin typeface="Century Gothic"/>
              <a:ea typeface="Century Gothic"/>
              <a:cs typeface="Century Gothic"/>
              <a:sym typeface="Century Gothic"/>
            </a:endParaRPr>
          </a:p>
        </p:txBody>
      </p:sp>
      <p:sp>
        <p:nvSpPr>
          <p:cNvPr id="627" name="Google Shape;627;gfec3135353_0_53"/>
          <p:cNvSpPr txBox="1"/>
          <p:nvPr>
            <p:ph idx="1" type="body"/>
          </p:nvPr>
        </p:nvSpPr>
        <p:spPr>
          <a:xfrm>
            <a:off x="1262051" y="1828800"/>
            <a:ext cx="7661400" cy="4351200"/>
          </a:xfrm>
          <a:prstGeom prst="rect">
            <a:avLst/>
          </a:prstGeom>
        </p:spPr>
        <p:txBody>
          <a:bodyPr anchorCtr="0" anchor="t" bIns="45700" lIns="91425" spcFirstLastPara="1" rIns="91425" wrap="square" tIns="45700">
            <a:normAutofit/>
          </a:bodyPr>
          <a:lstStyle/>
          <a:p>
            <a:pPr indent="-364490" lvl="0" marL="457200" rtl="0" algn="l">
              <a:lnSpc>
                <a:spcPct val="115000"/>
              </a:lnSpc>
              <a:spcBef>
                <a:spcPts val="1400"/>
              </a:spcBef>
              <a:spcAft>
                <a:spcPts val="0"/>
              </a:spcAft>
              <a:buSzPts val="2140"/>
              <a:buFont typeface="Century Gothic"/>
              <a:buChar char="★"/>
            </a:pPr>
            <a:r>
              <a:rPr lang="en-US" sz="2500">
                <a:latin typeface="Century Gothic"/>
                <a:ea typeface="Century Gothic"/>
                <a:cs typeface="Century Gothic"/>
                <a:sym typeface="Century Gothic"/>
              </a:rPr>
              <a:t>Nurses are Most Trusted Profession for 20th Straight Year (Gallup, 2022).</a:t>
            </a:r>
            <a:endParaRPr sz="2500">
              <a:latin typeface="Century Gothic"/>
              <a:ea typeface="Century Gothic"/>
              <a:cs typeface="Century Gothic"/>
              <a:sym typeface="Century Gothic"/>
            </a:endParaRPr>
          </a:p>
          <a:p>
            <a:pPr indent="-364490" lvl="0" marL="457200" rtl="0" algn="l">
              <a:lnSpc>
                <a:spcPct val="115000"/>
              </a:lnSpc>
              <a:spcBef>
                <a:spcPts val="0"/>
              </a:spcBef>
              <a:spcAft>
                <a:spcPts val="0"/>
              </a:spcAft>
              <a:buSzPts val="2140"/>
              <a:buChar char="★"/>
            </a:pPr>
            <a:r>
              <a:rPr lang="en-US" sz="2500">
                <a:latin typeface="Century Gothic"/>
                <a:ea typeface="Century Gothic"/>
                <a:cs typeface="Century Gothic"/>
                <a:sym typeface="Century Gothic"/>
              </a:rPr>
              <a:t>This </a:t>
            </a:r>
            <a:r>
              <a:rPr lang="en-US" sz="2500">
                <a:latin typeface="Century Gothic"/>
                <a:ea typeface="Century Gothic"/>
                <a:cs typeface="Century Gothic"/>
                <a:sym typeface="Century Gothic"/>
              </a:rPr>
              <a:t>committee</a:t>
            </a:r>
            <a:r>
              <a:rPr lang="en-US" sz="2500">
                <a:latin typeface="Century Gothic"/>
                <a:ea typeface="Century Gothic"/>
                <a:cs typeface="Century Gothic"/>
                <a:sym typeface="Century Gothic"/>
              </a:rPr>
              <a:t> was created to keep the </a:t>
            </a:r>
            <a:r>
              <a:rPr b="1" lang="en-US" sz="2500">
                <a:latin typeface="Century Gothic"/>
                <a:ea typeface="Century Gothic"/>
                <a:cs typeface="Century Gothic"/>
                <a:sym typeface="Century Gothic"/>
              </a:rPr>
              <a:t>Image of a nurse professional and positive</a:t>
            </a:r>
            <a:r>
              <a:rPr lang="en-US" sz="2500">
                <a:latin typeface="Century Gothic"/>
                <a:ea typeface="Century Gothic"/>
                <a:cs typeface="Century Gothic"/>
                <a:sym typeface="Century Gothic"/>
              </a:rPr>
              <a:t>.</a:t>
            </a:r>
            <a:endParaRPr sz="2500">
              <a:latin typeface="Century Gothic"/>
              <a:ea typeface="Century Gothic"/>
              <a:cs typeface="Century Gothic"/>
              <a:sym typeface="Century Gothic"/>
            </a:endParaRPr>
          </a:p>
          <a:p>
            <a:pPr indent="-364490" lvl="0" marL="457200" rtl="0" algn="l">
              <a:lnSpc>
                <a:spcPct val="115000"/>
              </a:lnSpc>
              <a:spcBef>
                <a:spcPts val="0"/>
              </a:spcBef>
              <a:spcAft>
                <a:spcPts val="0"/>
              </a:spcAft>
              <a:buSzPts val="2140"/>
              <a:buFont typeface="Century Gothic"/>
              <a:buChar char="★"/>
            </a:pPr>
            <a:r>
              <a:rPr lang="en-US" sz="2500">
                <a:latin typeface="Century Gothic"/>
                <a:ea typeface="Century Gothic"/>
                <a:cs typeface="Century Gothic"/>
                <a:sym typeface="Century Gothic"/>
              </a:rPr>
              <a:t>This committee highlights the different types of people who make up the nursing student and profession nursing community via the Hotline.</a:t>
            </a:r>
            <a:endParaRPr sz="2500">
              <a:latin typeface="Century Gothic"/>
              <a:ea typeface="Century Gothic"/>
              <a:cs typeface="Century Gothic"/>
              <a:sym typeface="Century Gothic"/>
            </a:endParaRPr>
          </a:p>
        </p:txBody>
      </p:sp>
      <p:pic>
        <p:nvPicPr>
          <p:cNvPr id="628" name="Google Shape;628;gfec3135353_0_53"/>
          <p:cNvPicPr preferRelativeResize="0"/>
          <p:nvPr/>
        </p:nvPicPr>
        <p:blipFill>
          <a:blip r:embed="rId3">
            <a:alphaModFix/>
          </a:blip>
          <a:stretch>
            <a:fillRect/>
          </a:stretch>
        </p:blipFill>
        <p:spPr>
          <a:xfrm>
            <a:off x="9144244" y="3810250"/>
            <a:ext cx="3047750" cy="304775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p47"/>
          <p:cNvSpPr txBox="1"/>
          <p:nvPr>
            <p:ph idx="1" type="body"/>
          </p:nvPr>
        </p:nvSpPr>
        <p:spPr>
          <a:xfrm>
            <a:off x="526425" y="1828800"/>
            <a:ext cx="10353900" cy="4744500"/>
          </a:xfrm>
          <a:prstGeom prst="rect">
            <a:avLst/>
          </a:prstGeom>
          <a:noFill/>
          <a:ln>
            <a:noFill/>
          </a:ln>
        </p:spPr>
        <p:txBody>
          <a:bodyPr anchorCtr="0" anchor="t" bIns="45700" lIns="91425" spcFirstLastPara="1" rIns="91425" wrap="square" tIns="45700">
            <a:noAutofit/>
          </a:bodyPr>
          <a:lstStyle/>
          <a:p>
            <a:pPr indent="-393700" lvl="0" marL="457200" marR="0" rtl="0" algn="l">
              <a:lnSpc>
                <a:spcPct val="115000"/>
              </a:lnSpc>
              <a:spcBef>
                <a:spcPts val="1600"/>
              </a:spcBef>
              <a:spcAft>
                <a:spcPts val="0"/>
              </a:spcAft>
              <a:buClr>
                <a:schemeClr val="dk1"/>
              </a:buClr>
              <a:buSzPts val="2600"/>
              <a:buFont typeface="Century Gothic"/>
              <a:buChar char="•"/>
            </a:pPr>
            <a:r>
              <a:rPr i="0" lang="en-US" sz="2600" u="none">
                <a:solidFill>
                  <a:schemeClr val="dk1"/>
                </a:solidFill>
                <a:latin typeface="Century Gothic"/>
                <a:ea typeface="Century Gothic"/>
                <a:cs typeface="Century Gothic"/>
                <a:sym typeface="Century Gothic"/>
              </a:rPr>
              <a:t>Consist of members from each region of the state, when possible.</a:t>
            </a:r>
            <a:endParaRPr sz="1200">
              <a:latin typeface="Century Gothic"/>
              <a:ea typeface="Century Gothic"/>
              <a:cs typeface="Century Gothic"/>
              <a:sym typeface="Century Gothic"/>
            </a:endParaRPr>
          </a:p>
          <a:p>
            <a:pPr indent="-393700" lvl="0" marL="457200" marR="0" rtl="0" algn="l">
              <a:lnSpc>
                <a:spcPct val="115000"/>
              </a:lnSpc>
              <a:spcBef>
                <a:spcPts val="0"/>
              </a:spcBef>
              <a:spcAft>
                <a:spcPts val="0"/>
              </a:spcAft>
              <a:buClr>
                <a:schemeClr val="dk1"/>
              </a:buClr>
              <a:buSzPts val="2600"/>
              <a:buFont typeface="Century Gothic"/>
              <a:buChar char="•"/>
            </a:pPr>
            <a:r>
              <a:rPr i="0" lang="en-US" sz="2600" u="none">
                <a:solidFill>
                  <a:schemeClr val="dk1"/>
                </a:solidFill>
                <a:latin typeface="Century Gothic"/>
                <a:ea typeface="Century Gothic"/>
                <a:cs typeface="Century Gothic"/>
                <a:sym typeface="Century Gothic"/>
              </a:rPr>
              <a:t>Initiate contact and work in conjunction with FNA, NSNA, FLN, and FNA Legislative Committees.</a:t>
            </a:r>
            <a:endParaRPr sz="1200">
              <a:latin typeface="Century Gothic"/>
              <a:ea typeface="Century Gothic"/>
              <a:cs typeface="Century Gothic"/>
              <a:sym typeface="Century Gothic"/>
            </a:endParaRPr>
          </a:p>
          <a:p>
            <a:pPr indent="-393700" lvl="0" marL="457200" marR="0" rtl="0" algn="l">
              <a:lnSpc>
                <a:spcPct val="115000"/>
              </a:lnSpc>
              <a:spcBef>
                <a:spcPts val="0"/>
              </a:spcBef>
              <a:spcAft>
                <a:spcPts val="0"/>
              </a:spcAft>
              <a:buClr>
                <a:schemeClr val="dk1"/>
              </a:buClr>
              <a:buSzPts val="2600"/>
              <a:buFont typeface="Century Gothic"/>
              <a:buChar char="•"/>
            </a:pPr>
            <a:r>
              <a:rPr i="0" lang="en-US" sz="2600" u="none">
                <a:solidFill>
                  <a:schemeClr val="dk1"/>
                </a:solidFill>
                <a:latin typeface="Century Gothic"/>
                <a:ea typeface="Century Gothic"/>
                <a:cs typeface="Century Gothic"/>
                <a:sym typeface="Century Gothic"/>
              </a:rPr>
              <a:t>Encourage chapters to initiate and maintain contact with their local legislative districts.</a:t>
            </a:r>
            <a:endParaRPr sz="1200">
              <a:latin typeface="Century Gothic"/>
              <a:ea typeface="Century Gothic"/>
              <a:cs typeface="Century Gothic"/>
              <a:sym typeface="Century Gothic"/>
            </a:endParaRPr>
          </a:p>
          <a:p>
            <a:pPr indent="-393700" lvl="0" marL="457200" marR="0" rtl="0" algn="l">
              <a:lnSpc>
                <a:spcPct val="115000"/>
              </a:lnSpc>
              <a:spcBef>
                <a:spcPts val="0"/>
              </a:spcBef>
              <a:spcAft>
                <a:spcPts val="0"/>
              </a:spcAft>
              <a:buClr>
                <a:schemeClr val="dk1"/>
              </a:buClr>
              <a:buSzPts val="2600"/>
              <a:buFont typeface="Century Gothic"/>
              <a:buChar char="•"/>
            </a:pPr>
            <a:r>
              <a:rPr i="0" lang="en-US" sz="2600" u="none">
                <a:solidFill>
                  <a:schemeClr val="dk1"/>
                </a:solidFill>
                <a:latin typeface="Century Gothic"/>
                <a:ea typeface="Century Gothic"/>
                <a:cs typeface="Century Gothic"/>
                <a:sym typeface="Century Gothic"/>
              </a:rPr>
              <a:t>Provide each chapter with information on how to utilize the “political process” effectively to be of influence in health care issues.</a:t>
            </a:r>
            <a:endParaRPr sz="1200">
              <a:latin typeface="Century Gothic"/>
              <a:ea typeface="Century Gothic"/>
              <a:cs typeface="Century Gothic"/>
              <a:sym typeface="Century Gothic"/>
            </a:endParaRPr>
          </a:p>
          <a:p>
            <a:pPr indent="-393700" lvl="0" marL="457200" marR="0" rtl="0" algn="l">
              <a:lnSpc>
                <a:spcPct val="115000"/>
              </a:lnSpc>
              <a:spcBef>
                <a:spcPts val="0"/>
              </a:spcBef>
              <a:spcAft>
                <a:spcPts val="0"/>
              </a:spcAft>
              <a:buClr>
                <a:schemeClr val="dk1"/>
              </a:buClr>
              <a:buSzPts val="2600"/>
              <a:buFont typeface="Century Gothic"/>
              <a:buChar char="•"/>
            </a:pPr>
            <a:r>
              <a:rPr i="0" lang="en-US" sz="2600" u="none">
                <a:solidFill>
                  <a:schemeClr val="dk1"/>
                </a:solidFill>
                <a:latin typeface="Century Gothic"/>
                <a:ea typeface="Century Gothic"/>
                <a:cs typeface="Century Gothic"/>
                <a:sym typeface="Century Gothic"/>
              </a:rPr>
              <a:t>Encourage and promote voter registration on the chapter and state level.</a:t>
            </a:r>
            <a:endParaRPr sz="1200">
              <a:latin typeface="Century Gothic"/>
              <a:ea typeface="Century Gothic"/>
              <a:cs typeface="Century Gothic"/>
              <a:sym typeface="Century Gothic"/>
            </a:endParaRPr>
          </a:p>
        </p:txBody>
      </p:sp>
      <p:sp>
        <p:nvSpPr>
          <p:cNvPr id="635" name="Google Shape;635;p47"/>
          <p:cNvSpPr txBox="1"/>
          <p:nvPr>
            <p:ph type="title"/>
          </p:nvPr>
        </p:nvSpPr>
        <p:spPr>
          <a:xfrm>
            <a:off x="526437" y="365125"/>
            <a:ext cx="9691800" cy="1325700"/>
          </a:xfrm>
          <a:prstGeom prst="rect">
            <a:avLst/>
          </a:prstGeom>
        </p:spPr>
        <p:txBody>
          <a:bodyPr anchorCtr="0" anchor="ctr" bIns="45700" lIns="91425" spcFirstLastPara="1" rIns="91425" wrap="square" tIns="45700">
            <a:normAutofit/>
          </a:bodyPr>
          <a:lstStyle/>
          <a:p>
            <a:pPr indent="0" lvl="0" marL="0" rtl="0" algn="l">
              <a:lnSpc>
                <a:spcPct val="95000"/>
              </a:lnSpc>
              <a:spcBef>
                <a:spcPts val="0"/>
              </a:spcBef>
              <a:spcAft>
                <a:spcPts val="0"/>
              </a:spcAft>
              <a:buClr>
                <a:schemeClr val="accent1"/>
              </a:buClr>
              <a:buSzPts val="2560"/>
              <a:buFont typeface="Arial"/>
              <a:buNone/>
            </a:pPr>
            <a:r>
              <a:rPr b="1" lang="en-US" sz="4000">
                <a:latin typeface="Century Gothic"/>
                <a:ea typeface="Century Gothic"/>
                <a:cs typeface="Century Gothic"/>
                <a:sym typeface="Century Gothic"/>
              </a:rPr>
              <a:t>Legislative Committee</a:t>
            </a:r>
            <a:endParaRPr sz="5800">
              <a:latin typeface="Century Gothic"/>
              <a:ea typeface="Century Gothic"/>
              <a:cs typeface="Century Gothic"/>
              <a:sym typeface="Century Gothic"/>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72"/>
          <p:cNvSpPr txBox="1"/>
          <p:nvPr>
            <p:ph type="title"/>
          </p:nvPr>
        </p:nvSpPr>
        <p:spPr>
          <a:xfrm>
            <a:off x="2108200" y="100012"/>
            <a:ext cx="7975600" cy="1108075"/>
          </a:xfrm>
          <a:prstGeom prst="rect">
            <a:avLst/>
          </a:prstGeom>
          <a:noFill/>
          <a:ln>
            <a:noFill/>
          </a:ln>
        </p:spPr>
        <p:txBody>
          <a:bodyPr anchorCtr="0" anchor="ctr" bIns="121900" lIns="121900" spcFirstLastPara="1" rIns="121900" wrap="square" tIns="121900">
            <a:noAutofit/>
          </a:bodyPr>
          <a:lstStyle/>
          <a:p>
            <a:pPr indent="0" lvl="0" marL="0" rtl="0" algn="ctr">
              <a:lnSpc>
                <a:spcPct val="90000"/>
              </a:lnSpc>
              <a:spcBef>
                <a:spcPts val="0"/>
              </a:spcBef>
              <a:spcAft>
                <a:spcPts val="0"/>
              </a:spcAft>
              <a:buClr>
                <a:schemeClr val="dk1"/>
              </a:buClr>
              <a:buSzPts val="3200"/>
              <a:buFont typeface="Georgia"/>
              <a:buNone/>
            </a:pPr>
            <a:r>
              <a:rPr b="1" i="0" lang="en-US" sz="4800" u="none">
                <a:solidFill>
                  <a:schemeClr val="dk1"/>
                </a:solidFill>
                <a:latin typeface="Century Gothic"/>
                <a:ea typeface="Century Gothic"/>
                <a:cs typeface="Century Gothic"/>
                <a:sym typeface="Century Gothic"/>
              </a:rPr>
              <a:t>Membership Committee</a:t>
            </a:r>
            <a:endParaRPr>
              <a:latin typeface="Century Gothic"/>
              <a:ea typeface="Century Gothic"/>
              <a:cs typeface="Century Gothic"/>
              <a:sym typeface="Century Gothic"/>
            </a:endParaRPr>
          </a:p>
        </p:txBody>
      </p:sp>
      <p:sp>
        <p:nvSpPr>
          <p:cNvPr id="641" name="Google Shape;641;p72"/>
          <p:cNvSpPr txBox="1"/>
          <p:nvPr/>
        </p:nvSpPr>
        <p:spPr>
          <a:xfrm>
            <a:off x="544512" y="1114425"/>
            <a:ext cx="10453687" cy="5743575"/>
          </a:xfrm>
          <a:prstGeom prst="rect">
            <a:avLst/>
          </a:prstGeom>
          <a:noFill/>
          <a:ln>
            <a:noFill/>
          </a:ln>
        </p:spPr>
        <p:txBody>
          <a:bodyPr anchorCtr="0" anchor="t" bIns="45700" lIns="91425" spcFirstLastPara="1" rIns="91425" wrap="square" tIns="45700">
            <a:noAutofit/>
          </a:bodyPr>
          <a:lstStyle/>
          <a:p>
            <a:pPr indent="-431800" lvl="0" marL="457200" marR="0" rtl="0" algn="just">
              <a:lnSpc>
                <a:spcPct val="95000"/>
              </a:lnSpc>
              <a:spcBef>
                <a:spcPts val="0"/>
              </a:spcBef>
              <a:spcAft>
                <a:spcPts val="0"/>
              </a:spcAft>
              <a:buClr>
                <a:schemeClr val="dk1"/>
              </a:buClr>
              <a:buSzPts val="3200"/>
              <a:buFont typeface="Century Gothic"/>
              <a:buChar char="●"/>
            </a:pPr>
            <a:r>
              <a:rPr b="1" i="0" lang="en-US" sz="3200" u="none">
                <a:solidFill>
                  <a:schemeClr val="dk1"/>
                </a:solidFill>
                <a:latin typeface="Century Gothic"/>
                <a:ea typeface="Century Gothic"/>
                <a:cs typeface="Century Gothic"/>
                <a:sym typeface="Century Gothic"/>
              </a:rPr>
              <a:t>Responsibilities</a:t>
            </a:r>
            <a:endParaRPr>
              <a:latin typeface="Century Gothic"/>
              <a:ea typeface="Century Gothic"/>
              <a:cs typeface="Century Gothic"/>
              <a:sym typeface="Century Gothic"/>
            </a:endParaRPr>
          </a:p>
          <a:p>
            <a:pPr indent="-406400" lvl="1" marL="914400" marR="0" rtl="0" algn="just">
              <a:lnSpc>
                <a:spcPct val="90000"/>
              </a:lnSpc>
              <a:spcBef>
                <a:spcPts val="0"/>
              </a:spcBef>
              <a:spcAft>
                <a:spcPts val="0"/>
              </a:spcAft>
              <a:buClr>
                <a:srgbClr val="262626"/>
              </a:buClr>
              <a:buSzPts val="2800"/>
              <a:buFont typeface="Century Gothic"/>
              <a:buChar char="○"/>
            </a:pPr>
            <a:r>
              <a:rPr i="0" lang="en-US" sz="2800" u="none" cap="none" strike="noStrike">
                <a:solidFill>
                  <a:srgbClr val="262626"/>
                </a:solidFill>
                <a:latin typeface="Century Gothic"/>
                <a:ea typeface="Century Gothic"/>
                <a:cs typeface="Century Gothic"/>
                <a:sym typeface="Century Gothic"/>
              </a:rPr>
              <a:t>Exchange</a:t>
            </a:r>
            <a:r>
              <a:rPr lang="en-US" sz="2800">
                <a:solidFill>
                  <a:srgbClr val="262626"/>
                </a:solidFill>
                <a:latin typeface="Century Gothic"/>
                <a:ea typeface="Century Gothic"/>
                <a:cs typeface="Century Gothic"/>
                <a:sym typeface="Century Gothic"/>
              </a:rPr>
              <a:t> </a:t>
            </a:r>
            <a:r>
              <a:rPr i="0" lang="en-US" sz="2800" u="none" cap="none" strike="noStrike">
                <a:solidFill>
                  <a:srgbClr val="262626"/>
                </a:solidFill>
                <a:latin typeface="Century Gothic"/>
                <a:ea typeface="Century Gothic"/>
                <a:cs typeface="Century Gothic"/>
                <a:sym typeface="Century Gothic"/>
              </a:rPr>
              <a:t>of Ideas and Activities between Membership Chairs</a:t>
            </a:r>
            <a:endParaRPr>
              <a:latin typeface="Century Gothic"/>
              <a:ea typeface="Century Gothic"/>
              <a:cs typeface="Century Gothic"/>
              <a:sym typeface="Century Gothic"/>
            </a:endParaRPr>
          </a:p>
          <a:p>
            <a:pPr indent="-406400" lvl="1" marL="914400" marR="0" rtl="0" algn="just">
              <a:lnSpc>
                <a:spcPct val="90000"/>
              </a:lnSpc>
              <a:spcBef>
                <a:spcPts val="0"/>
              </a:spcBef>
              <a:spcAft>
                <a:spcPts val="0"/>
              </a:spcAft>
              <a:buClr>
                <a:srgbClr val="262626"/>
              </a:buClr>
              <a:buSzPts val="2800"/>
              <a:buFont typeface="Century Gothic"/>
              <a:buChar char="○"/>
            </a:pPr>
            <a:r>
              <a:rPr i="0" lang="en-US" sz="2800" u="none" cap="none" strike="noStrike">
                <a:solidFill>
                  <a:srgbClr val="262626"/>
                </a:solidFill>
                <a:latin typeface="Century Gothic"/>
                <a:ea typeface="Century Gothic"/>
                <a:cs typeface="Century Gothic"/>
                <a:sym typeface="Century Gothic"/>
              </a:rPr>
              <a:t>Mail-outs prior to convention </a:t>
            </a:r>
            <a:endParaRPr>
              <a:latin typeface="Century Gothic"/>
              <a:ea typeface="Century Gothic"/>
              <a:cs typeface="Century Gothic"/>
              <a:sym typeface="Century Gothic"/>
            </a:endParaRPr>
          </a:p>
          <a:p>
            <a:pPr indent="-406400" lvl="1" marL="914400" marR="0" rtl="0" algn="just">
              <a:lnSpc>
                <a:spcPct val="90000"/>
              </a:lnSpc>
              <a:spcBef>
                <a:spcPts val="0"/>
              </a:spcBef>
              <a:spcAft>
                <a:spcPts val="0"/>
              </a:spcAft>
              <a:buClr>
                <a:srgbClr val="262626"/>
              </a:buClr>
              <a:buSzPts val="2800"/>
              <a:buFont typeface="Century Gothic"/>
              <a:buChar char="○"/>
            </a:pPr>
            <a:r>
              <a:rPr i="0" lang="en-US" sz="2800" u="none" cap="none" strike="noStrike">
                <a:solidFill>
                  <a:srgbClr val="262626"/>
                </a:solidFill>
                <a:latin typeface="Century Gothic"/>
                <a:ea typeface="Century Gothic"/>
                <a:cs typeface="Century Gothic"/>
                <a:sym typeface="Century Gothic"/>
              </a:rPr>
              <a:t>Membership Drive/Recruitment</a:t>
            </a:r>
            <a:endParaRPr>
              <a:latin typeface="Century Gothic"/>
              <a:ea typeface="Century Gothic"/>
              <a:cs typeface="Century Gothic"/>
              <a:sym typeface="Century Gothic"/>
            </a:endParaRPr>
          </a:p>
          <a:p>
            <a:pPr indent="-406400" lvl="1" marL="914400" marR="0" rtl="0" algn="just">
              <a:lnSpc>
                <a:spcPct val="90000"/>
              </a:lnSpc>
              <a:spcBef>
                <a:spcPts val="0"/>
              </a:spcBef>
              <a:spcAft>
                <a:spcPts val="0"/>
              </a:spcAft>
              <a:buClr>
                <a:srgbClr val="262626"/>
              </a:buClr>
              <a:buSzPts val="2800"/>
              <a:buFont typeface="Century Gothic"/>
              <a:buChar char="○"/>
            </a:pPr>
            <a:r>
              <a:rPr i="0" lang="en-US" sz="2800" u="none" cap="none" strike="noStrike">
                <a:solidFill>
                  <a:srgbClr val="262626"/>
                </a:solidFill>
                <a:latin typeface="Century Gothic"/>
                <a:ea typeface="Century Gothic"/>
                <a:cs typeface="Century Gothic"/>
                <a:sym typeface="Century Gothic"/>
              </a:rPr>
              <a:t>Nursing Student Week! </a:t>
            </a:r>
            <a:endParaRPr>
              <a:latin typeface="Century Gothic"/>
              <a:ea typeface="Century Gothic"/>
              <a:cs typeface="Century Gothic"/>
              <a:sym typeface="Century Gothic"/>
            </a:endParaRPr>
          </a:p>
          <a:p>
            <a:pPr indent="-431800" lvl="0" marL="457200" marR="0" rtl="0" algn="just">
              <a:lnSpc>
                <a:spcPct val="95000"/>
              </a:lnSpc>
              <a:spcBef>
                <a:spcPts val="1000"/>
              </a:spcBef>
              <a:spcAft>
                <a:spcPts val="0"/>
              </a:spcAft>
              <a:buClr>
                <a:schemeClr val="dk1"/>
              </a:buClr>
              <a:buSzPts val="3200"/>
              <a:buFont typeface="Century Gothic"/>
              <a:buChar char="●"/>
            </a:pPr>
            <a:r>
              <a:rPr b="1" i="0" lang="en-US" sz="3200" u="none">
                <a:solidFill>
                  <a:schemeClr val="dk1"/>
                </a:solidFill>
                <a:latin typeface="Century Gothic"/>
                <a:ea typeface="Century Gothic"/>
                <a:cs typeface="Century Gothic"/>
                <a:sym typeface="Century Gothic"/>
              </a:rPr>
              <a:t>Convention Awards</a:t>
            </a:r>
            <a:endParaRPr>
              <a:latin typeface="Century Gothic"/>
              <a:ea typeface="Century Gothic"/>
              <a:cs typeface="Century Gothic"/>
              <a:sym typeface="Century Gothic"/>
            </a:endParaRPr>
          </a:p>
          <a:p>
            <a:pPr indent="-406400" lvl="1" marL="914400" marR="0" rtl="0" algn="just">
              <a:lnSpc>
                <a:spcPct val="90000"/>
              </a:lnSpc>
              <a:spcBef>
                <a:spcPts val="0"/>
              </a:spcBef>
              <a:spcAft>
                <a:spcPts val="0"/>
              </a:spcAft>
              <a:buClr>
                <a:srgbClr val="262626"/>
              </a:buClr>
              <a:buSzPts val="2800"/>
              <a:buFont typeface="Century Gothic"/>
              <a:buChar char="○"/>
            </a:pPr>
            <a:r>
              <a:rPr i="0" lang="en-US" sz="2800" u="none" cap="none" strike="noStrike">
                <a:solidFill>
                  <a:srgbClr val="262626"/>
                </a:solidFill>
                <a:latin typeface="Century Gothic"/>
                <a:ea typeface="Century Gothic"/>
                <a:cs typeface="Century Gothic"/>
                <a:sym typeface="Century Gothic"/>
              </a:rPr>
              <a:t>Greatest Percentage Increase in Membership Award</a:t>
            </a:r>
            <a:endParaRPr>
              <a:latin typeface="Century Gothic"/>
              <a:ea typeface="Century Gothic"/>
              <a:cs typeface="Century Gothic"/>
              <a:sym typeface="Century Gothic"/>
            </a:endParaRPr>
          </a:p>
          <a:p>
            <a:pPr indent="-406400" lvl="1" marL="914400" marR="0" rtl="0" algn="just">
              <a:lnSpc>
                <a:spcPct val="90000"/>
              </a:lnSpc>
              <a:spcBef>
                <a:spcPts val="0"/>
              </a:spcBef>
              <a:spcAft>
                <a:spcPts val="0"/>
              </a:spcAft>
              <a:buClr>
                <a:srgbClr val="262626"/>
              </a:buClr>
              <a:buSzPts val="2800"/>
              <a:buFont typeface="Century Gothic"/>
              <a:buChar char="○"/>
            </a:pPr>
            <a:r>
              <a:rPr i="0" lang="en-US" sz="2800" u="none" cap="none" strike="noStrike">
                <a:solidFill>
                  <a:srgbClr val="262626"/>
                </a:solidFill>
                <a:latin typeface="Century Gothic"/>
                <a:ea typeface="Century Gothic"/>
                <a:cs typeface="Century Gothic"/>
                <a:sym typeface="Century Gothic"/>
              </a:rPr>
              <a:t>Highest Membership</a:t>
            </a:r>
            <a:endParaRPr>
              <a:latin typeface="Century Gothic"/>
              <a:ea typeface="Century Gothic"/>
              <a:cs typeface="Century Gothic"/>
              <a:sym typeface="Century Gothic"/>
            </a:endParaRPr>
          </a:p>
          <a:p>
            <a:pPr indent="-406400" lvl="1" marL="914400" marR="0" rtl="0" algn="just">
              <a:lnSpc>
                <a:spcPct val="90000"/>
              </a:lnSpc>
              <a:spcBef>
                <a:spcPts val="0"/>
              </a:spcBef>
              <a:spcAft>
                <a:spcPts val="0"/>
              </a:spcAft>
              <a:buClr>
                <a:srgbClr val="262626"/>
              </a:buClr>
              <a:buSzPts val="2800"/>
              <a:buFont typeface="Century Gothic"/>
              <a:buChar char="○"/>
            </a:pPr>
            <a:r>
              <a:rPr i="0" lang="en-US" sz="2800" u="none" cap="none" strike="noStrike">
                <a:solidFill>
                  <a:srgbClr val="262626"/>
                </a:solidFill>
                <a:latin typeface="Century Gothic"/>
                <a:ea typeface="Century Gothic"/>
                <a:cs typeface="Century Gothic"/>
                <a:sym typeface="Century Gothic"/>
              </a:rPr>
              <a:t>Greatest Number Increase </a:t>
            </a:r>
            <a:endParaRPr>
              <a:latin typeface="Century Gothic"/>
              <a:ea typeface="Century Gothic"/>
              <a:cs typeface="Century Gothic"/>
              <a:sym typeface="Century Gothic"/>
            </a:endParaRPr>
          </a:p>
          <a:p>
            <a:pPr indent="-431800" lvl="0" marL="457200" marR="0" rtl="0" algn="just">
              <a:lnSpc>
                <a:spcPct val="95000"/>
              </a:lnSpc>
              <a:spcBef>
                <a:spcPts val="1000"/>
              </a:spcBef>
              <a:spcAft>
                <a:spcPts val="0"/>
              </a:spcAft>
              <a:buClr>
                <a:schemeClr val="dk1"/>
              </a:buClr>
              <a:buSzPts val="3200"/>
              <a:buFont typeface="Century Gothic"/>
              <a:buChar char="●"/>
            </a:pPr>
            <a:r>
              <a:rPr b="1" i="0" lang="en-US" sz="3200" u="none">
                <a:solidFill>
                  <a:schemeClr val="dk1"/>
                </a:solidFill>
                <a:latin typeface="Century Gothic"/>
                <a:ea typeface="Century Gothic"/>
                <a:cs typeface="Century Gothic"/>
                <a:sym typeface="Century Gothic"/>
              </a:rPr>
              <a:t>Constituency Status Application</a:t>
            </a:r>
            <a:endParaRPr>
              <a:latin typeface="Century Gothic"/>
              <a:ea typeface="Century Gothic"/>
              <a:cs typeface="Century Gothic"/>
              <a:sym typeface="Century Gothic"/>
            </a:endParaRPr>
          </a:p>
          <a:p>
            <a:pPr indent="-406400" lvl="1" marL="914400" marR="0" rtl="0" algn="just">
              <a:lnSpc>
                <a:spcPct val="90000"/>
              </a:lnSpc>
              <a:spcBef>
                <a:spcPts val="0"/>
              </a:spcBef>
              <a:spcAft>
                <a:spcPts val="0"/>
              </a:spcAft>
              <a:buClr>
                <a:srgbClr val="262626"/>
              </a:buClr>
              <a:buSzPts val="2800"/>
              <a:buFont typeface="Century Gothic"/>
              <a:buChar char="○"/>
            </a:pPr>
            <a:r>
              <a:rPr i="0" lang="en-US" sz="2800" u="none" cap="none" strike="noStrike">
                <a:solidFill>
                  <a:srgbClr val="262626"/>
                </a:solidFill>
                <a:latin typeface="Century Gothic"/>
                <a:ea typeface="Century Gothic"/>
                <a:cs typeface="Century Gothic"/>
                <a:sym typeface="Century Gothic"/>
              </a:rPr>
              <a:t>NSNA Membership Reports </a:t>
            </a:r>
            <a:endParaRPr>
              <a:latin typeface="Century Gothic"/>
              <a:ea typeface="Century Gothic"/>
              <a:cs typeface="Century Gothic"/>
              <a:sym typeface="Century Gothic"/>
            </a:endParaRPr>
          </a:p>
          <a:p>
            <a:pPr indent="0" lvl="0" marL="0" marR="0" rtl="0" algn="l">
              <a:lnSpc>
                <a:spcPct val="100000"/>
              </a:lnSpc>
              <a:spcBef>
                <a:spcPts val="300"/>
              </a:spcBef>
              <a:spcAft>
                <a:spcPts val="0"/>
              </a:spcAft>
              <a:buNone/>
            </a:pPr>
            <a:r>
              <a:t/>
            </a:r>
            <a:endParaRPr b="0" i="0" sz="2800" u="none" cap="none" strike="noStrike">
              <a:solidFill>
                <a:srgbClr val="262626"/>
              </a:solidFill>
              <a:latin typeface="Georgia"/>
              <a:ea typeface="Georgia"/>
              <a:cs typeface="Georgia"/>
              <a:sym typeface="Georgia"/>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43"/>
          <p:cNvSpPr txBox="1"/>
          <p:nvPr>
            <p:ph type="title"/>
          </p:nvPr>
        </p:nvSpPr>
        <p:spPr>
          <a:xfrm>
            <a:off x="0" y="365125"/>
            <a:ext cx="11287500" cy="765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900"/>
              <a:buFont typeface="Georgia"/>
              <a:buNone/>
            </a:pPr>
            <a:r>
              <a:rPr b="1" i="0" lang="en-US" sz="4900" u="none">
                <a:solidFill>
                  <a:schemeClr val="dk1"/>
                </a:solidFill>
                <a:latin typeface="Century Gothic"/>
                <a:ea typeface="Century Gothic"/>
                <a:cs typeface="Century Gothic"/>
                <a:sym typeface="Century Gothic"/>
              </a:rPr>
              <a:t>Policy C</a:t>
            </a:r>
            <a:r>
              <a:rPr b="1" lang="en-US" sz="4900">
                <a:latin typeface="Century Gothic"/>
                <a:ea typeface="Century Gothic"/>
                <a:cs typeface="Century Gothic"/>
                <a:sym typeface="Century Gothic"/>
              </a:rPr>
              <a:t>ommittee</a:t>
            </a:r>
            <a:endParaRPr>
              <a:latin typeface="Century Gothic"/>
              <a:ea typeface="Century Gothic"/>
              <a:cs typeface="Century Gothic"/>
              <a:sym typeface="Century Gothic"/>
            </a:endParaRPr>
          </a:p>
        </p:txBody>
      </p:sp>
      <p:sp>
        <p:nvSpPr>
          <p:cNvPr id="647" name="Google Shape;647;p43"/>
          <p:cNvSpPr txBox="1"/>
          <p:nvPr>
            <p:ph idx="1" type="body"/>
          </p:nvPr>
        </p:nvSpPr>
        <p:spPr>
          <a:xfrm>
            <a:off x="717637" y="1560600"/>
            <a:ext cx="10015500" cy="4686300"/>
          </a:xfrm>
          <a:prstGeom prst="rect">
            <a:avLst/>
          </a:prstGeom>
          <a:noFill/>
          <a:ln>
            <a:noFill/>
          </a:ln>
        </p:spPr>
        <p:txBody>
          <a:bodyPr anchorCtr="0" anchor="t" bIns="45700" lIns="91425" spcFirstLastPara="1" rIns="91425" wrap="square" tIns="45700">
            <a:normAutofit fontScale="85000" lnSpcReduction="20000"/>
          </a:bodyPr>
          <a:lstStyle/>
          <a:p>
            <a:pPr indent="0" lvl="0" marL="0" marR="0" rtl="0" algn="just">
              <a:lnSpc>
                <a:spcPct val="95000"/>
              </a:lnSpc>
              <a:spcBef>
                <a:spcPts val="1600"/>
              </a:spcBef>
              <a:spcAft>
                <a:spcPts val="0"/>
              </a:spcAft>
              <a:buNone/>
            </a:pPr>
            <a:r>
              <a:t/>
            </a:r>
            <a:endParaRPr b="0" i="0" sz="2850" u="none">
              <a:solidFill>
                <a:schemeClr val="dk1"/>
              </a:solidFill>
              <a:latin typeface="Georgia"/>
              <a:ea typeface="Georgia"/>
              <a:cs typeface="Georgia"/>
              <a:sym typeface="Georgia"/>
            </a:endParaRPr>
          </a:p>
          <a:p>
            <a:pPr indent="-244951" lvl="0" marL="182562" rtl="0" algn="l">
              <a:lnSpc>
                <a:spcPct val="108750"/>
              </a:lnSpc>
              <a:spcBef>
                <a:spcPts val="0"/>
              </a:spcBef>
              <a:spcAft>
                <a:spcPts val="0"/>
              </a:spcAft>
              <a:buClr>
                <a:schemeClr val="dk1"/>
              </a:buClr>
              <a:buSzPct val="100000"/>
              <a:buFont typeface="Century Gothic"/>
              <a:buChar char="•"/>
            </a:pPr>
            <a:r>
              <a:rPr lang="en-US" sz="2850">
                <a:latin typeface="Century Gothic"/>
                <a:ea typeface="Century Gothic"/>
                <a:cs typeface="Century Gothic"/>
                <a:sym typeface="Century Gothic"/>
              </a:rPr>
              <a:t>Be chaired by the Recording Secretary and consist of members who represent each region of the state, when possible.</a:t>
            </a:r>
            <a:endParaRPr sz="2850">
              <a:latin typeface="Century Gothic"/>
              <a:ea typeface="Century Gothic"/>
              <a:cs typeface="Century Gothic"/>
              <a:sym typeface="Century Gothic"/>
            </a:endParaRPr>
          </a:p>
          <a:p>
            <a:pPr indent="-244951" lvl="0" marL="182562" rtl="0" algn="l">
              <a:lnSpc>
                <a:spcPct val="108750"/>
              </a:lnSpc>
              <a:spcBef>
                <a:spcPts val="140"/>
              </a:spcBef>
              <a:spcAft>
                <a:spcPts val="0"/>
              </a:spcAft>
              <a:buClr>
                <a:schemeClr val="dk1"/>
              </a:buClr>
              <a:buSzPct val="100000"/>
              <a:buFont typeface="Century Gothic"/>
              <a:buChar char="•"/>
            </a:pPr>
            <a:r>
              <a:rPr lang="en-US" sz="2850">
                <a:latin typeface="Century Gothic"/>
                <a:ea typeface="Century Gothic"/>
                <a:cs typeface="Century Gothic"/>
                <a:sym typeface="Century Gothic"/>
              </a:rPr>
              <a:t>Interprets the bylaws and </a:t>
            </a:r>
            <a:r>
              <a:rPr lang="en-US" sz="2850">
                <a:latin typeface="Century Gothic"/>
                <a:ea typeface="Century Gothic"/>
                <a:cs typeface="Century Gothic"/>
                <a:sym typeface="Century Gothic"/>
              </a:rPr>
              <a:t>policies</a:t>
            </a:r>
            <a:r>
              <a:rPr lang="en-US" sz="2850">
                <a:latin typeface="Century Gothic"/>
                <a:ea typeface="Century Gothic"/>
                <a:cs typeface="Century Gothic"/>
                <a:sym typeface="Century Gothic"/>
              </a:rPr>
              <a:t>’ function with </a:t>
            </a:r>
            <a:r>
              <a:rPr lang="en-US" sz="2850">
                <a:latin typeface="Century Gothic"/>
                <a:ea typeface="Century Gothic"/>
                <a:cs typeface="Century Gothic"/>
                <a:sym typeface="Century Gothic"/>
              </a:rPr>
              <a:t>appropriate</a:t>
            </a:r>
            <a:r>
              <a:rPr lang="en-US" sz="2850">
                <a:latin typeface="Century Gothic"/>
                <a:ea typeface="Century Gothic"/>
                <a:cs typeface="Century Gothic"/>
                <a:sym typeface="Century Gothic"/>
              </a:rPr>
              <a:t> actions </a:t>
            </a:r>
            <a:endParaRPr sz="2850">
              <a:latin typeface="Century Gothic"/>
              <a:ea typeface="Century Gothic"/>
              <a:cs typeface="Century Gothic"/>
              <a:sym typeface="Century Gothic"/>
            </a:endParaRPr>
          </a:p>
          <a:p>
            <a:pPr indent="-244951" lvl="0" marL="182562" rtl="0" algn="l">
              <a:lnSpc>
                <a:spcPct val="108750"/>
              </a:lnSpc>
              <a:spcBef>
                <a:spcPts val="140"/>
              </a:spcBef>
              <a:spcAft>
                <a:spcPts val="0"/>
              </a:spcAft>
              <a:buClr>
                <a:schemeClr val="dk1"/>
              </a:buClr>
              <a:buSzPct val="100000"/>
              <a:buFont typeface="Century Gothic"/>
              <a:buChar char="•"/>
            </a:pPr>
            <a:r>
              <a:rPr lang="en-US" sz="2850">
                <a:latin typeface="Century Gothic"/>
                <a:ea typeface="Century Gothic"/>
                <a:cs typeface="Century Gothic"/>
                <a:sym typeface="Century Gothic"/>
              </a:rPr>
              <a:t>Review policies annually and submit the revisions to the Executive Board for approval or deemed necessary by the board </a:t>
            </a:r>
            <a:endParaRPr sz="2850">
              <a:latin typeface="Century Gothic"/>
              <a:ea typeface="Century Gothic"/>
              <a:cs typeface="Century Gothic"/>
              <a:sym typeface="Century Gothic"/>
            </a:endParaRPr>
          </a:p>
          <a:p>
            <a:pPr indent="-244951" lvl="0" marL="182562" rtl="0" algn="l">
              <a:lnSpc>
                <a:spcPct val="108750"/>
              </a:lnSpc>
              <a:spcBef>
                <a:spcPts val="140"/>
              </a:spcBef>
              <a:spcAft>
                <a:spcPts val="0"/>
              </a:spcAft>
              <a:buClr>
                <a:schemeClr val="dk1"/>
              </a:buClr>
              <a:buSzPct val="100000"/>
              <a:buFont typeface="Century Gothic"/>
              <a:buChar char="•"/>
            </a:pPr>
            <a:r>
              <a:rPr lang="en-US" sz="2850">
                <a:latin typeface="Century Gothic"/>
                <a:ea typeface="Century Gothic"/>
                <a:cs typeface="Century Gothic"/>
                <a:sym typeface="Century Gothic"/>
              </a:rPr>
              <a:t>Distribute the revised policies to the chapters no later than the annual meeting of the FNSA. </a:t>
            </a:r>
            <a:endParaRPr sz="2850">
              <a:latin typeface="Century Gothic"/>
              <a:ea typeface="Century Gothic"/>
              <a:cs typeface="Century Gothic"/>
              <a:sym typeface="Century Gothic"/>
            </a:endParaRPr>
          </a:p>
          <a:p>
            <a:pPr indent="-244951" lvl="0" marL="182562" rtl="0" algn="l">
              <a:lnSpc>
                <a:spcPct val="108750"/>
              </a:lnSpc>
              <a:spcBef>
                <a:spcPts val="140"/>
              </a:spcBef>
              <a:spcAft>
                <a:spcPts val="0"/>
              </a:spcAft>
              <a:buClr>
                <a:schemeClr val="dk1"/>
              </a:buClr>
              <a:buSzPct val="100000"/>
              <a:buFont typeface="Century Gothic"/>
              <a:buChar char="•"/>
            </a:pPr>
            <a:r>
              <a:rPr lang="en-US" sz="2850">
                <a:solidFill>
                  <a:schemeClr val="dk1"/>
                </a:solidFill>
                <a:latin typeface="Century Gothic"/>
                <a:ea typeface="Century Gothic"/>
                <a:cs typeface="Century Gothic"/>
                <a:sym typeface="Century Gothic"/>
              </a:rPr>
              <a:t>Perform all other duties pertaining to the office. </a:t>
            </a:r>
            <a:endParaRPr sz="2850">
              <a:solidFill>
                <a:schemeClr val="dk1"/>
              </a:solidFill>
              <a:latin typeface="Century Gothic"/>
              <a:ea typeface="Century Gothic"/>
              <a:cs typeface="Century Gothic"/>
              <a:sym typeface="Century Gothic"/>
            </a:endParaRPr>
          </a:p>
          <a:p>
            <a:pPr indent="0" lvl="0" marL="0" rtl="0" algn="l">
              <a:lnSpc>
                <a:spcPct val="108750"/>
              </a:lnSpc>
              <a:spcBef>
                <a:spcPts val="140"/>
              </a:spcBef>
              <a:spcAft>
                <a:spcPts val="0"/>
              </a:spcAft>
              <a:buNone/>
            </a:pPr>
            <a:r>
              <a:t/>
            </a:r>
            <a:endParaRPr sz="2850">
              <a:solidFill>
                <a:schemeClr val="dk1"/>
              </a:solidFill>
              <a:latin typeface="Times New Roman"/>
              <a:ea typeface="Times New Roman"/>
              <a:cs typeface="Times New Roman"/>
              <a:sym typeface="Times New Roman"/>
            </a:endParaRPr>
          </a:p>
          <a:p>
            <a:pPr indent="0" lvl="0" marL="182563" marR="0" rtl="0" algn="l">
              <a:lnSpc>
                <a:spcPct val="95000"/>
              </a:lnSpc>
              <a:spcBef>
                <a:spcPts val="1600"/>
              </a:spcBef>
              <a:spcAft>
                <a:spcPts val="0"/>
              </a:spcAft>
              <a:buClr>
                <a:schemeClr val="accent1"/>
              </a:buClr>
              <a:buSzPct val="79999"/>
              <a:buFont typeface="Arial"/>
              <a:buNone/>
            </a:pPr>
            <a:r>
              <a:t/>
            </a:r>
            <a:endParaRPr b="0" i="0" sz="3600" u="none">
              <a:solidFill>
                <a:schemeClr val="dk1"/>
              </a:solidFill>
              <a:latin typeface="Georgia"/>
              <a:ea typeface="Georgia"/>
              <a:cs typeface="Georgia"/>
              <a:sym typeface="Georgia"/>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g155a82e7e04_0_24"/>
          <p:cNvSpPr txBox="1"/>
          <p:nvPr>
            <p:ph type="title"/>
          </p:nvPr>
        </p:nvSpPr>
        <p:spPr>
          <a:xfrm>
            <a:off x="289112" y="353275"/>
            <a:ext cx="96918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b="1" lang="en-US">
                <a:latin typeface="Century Gothic"/>
                <a:ea typeface="Century Gothic"/>
                <a:cs typeface="Century Gothic"/>
                <a:sym typeface="Century Gothic"/>
              </a:rPr>
              <a:t>Ways and Means Committee</a:t>
            </a:r>
            <a:endParaRPr b="1">
              <a:latin typeface="Century Gothic"/>
              <a:ea typeface="Century Gothic"/>
              <a:cs typeface="Century Gothic"/>
              <a:sym typeface="Century Gothic"/>
            </a:endParaRPr>
          </a:p>
        </p:txBody>
      </p:sp>
      <p:sp>
        <p:nvSpPr>
          <p:cNvPr id="654" name="Google Shape;654;g155a82e7e04_0_24"/>
          <p:cNvSpPr txBox="1"/>
          <p:nvPr>
            <p:ph idx="1" type="body"/>
          </p:nvPr>
        </p:nvSpPr>
        <p:spPr>
          <a:xfrm>
            <a:off x="818699" y="1828800"/>
            <a:ext cx="9038100" cy="4351200"/>
          </a:xfrm>
          <a:prstGeom prst="rect">
            <a:avLst/>
          </a:prstGeom>
        </p:spPr>
        <p:txBody>
          <a:bodyPr anchorCtr="0" anchor="t" bIns="45700" lIns="91425" spcFirstLastPara="1" rIns="91425" wrap="square" tIns="45700">
            <a:normAutofit/>
          </a:bodyPr>
          <a:lstStyle/>
          <a:p>
            <a:pPr indent="-349250" lvl="0" marL="457200" rtl="0" algn="l">
              <a:lnSpc>
                <a:spcPct val="150000"/>
              </a:lnSpc>
              <a:spcBef>
                <a:spcPts val="0"/>
              </a:spcBef>
              <a:spcAft>
                <a:spcPts val="0"/>
              </a:spcAft>
              <a:buClr>
                <a:schemeClr val="dk1"/>
              </a:buClr>
              <a:buSzPts val="1900"/>
              <a:buFont typeface="Century Gothic"/>
              <a:buChar char="•"/>
            </a:pPr>
            <a:r>
              <a:rPr lang="en-US" sz="1900">
                <a:solidFill>
                  <a:schemeClr val="dk1"/>
                </a:solidFill>
                <a:latin typeface="Century Gothic"/>
                <a:ea typeface="Century Gothic"/>
                <a:cs typeface="Century Gothic"/>
                <a:sym typeface="Century Gothic"/>
              </a:rPr>
              <a:t>Be chaired by the Treasurer and consist of members who represent each region of the state, when possible. </a:t>
            </a:r>
            <a:endParaRPr sz="1900">
              <a:solidFill>
                <a:schemeClr val="dk1"/>
              </a:solidFill>
              <a:latin typeface="Century Gothic"/>
              <a:ea typeface="Century Gothic"/>
              <a:cs typeface="Century Gothic"/>
              <a:sym typeface="Century Gothic"/>
            </a:endParaRPr>
          </a:p>
          <a:p>
            <a:pPr indent="-349250" lvl="0" marL="457200" rtl="0" algn="l">
              <a:lnSpc>
                <a:spcPct val="150000"/>
              </a:lnSpc>
              <a:spcBef>
                <a:spcPts val="0"/>
              </a:spcBef>
              <a:spcAft>
                <a:spcPts val="0"/>
              </a:spcAft>
              <a:buClr>
                <a:schemeClr val="dk1"/>
              </a:buClr>
              <a:buSzPts val="1900"/>
              <a:buFont typeface="Century Gothic"/>
              <a:buChar char="•"/>
            </a:pPr>
            <a:r>
              <a:rPr lang="en-US" sz="1900">
                <a:solidFill>
                  <a:schemeClr val="dk1"/>
                </a:solidFill>
                <a:latin typeface="Century Gothic"/>
                <a:ea typeface="Century Gothic"/>
                <a:cs typeface="Century Gothic"/>
                <a:sym typeface="Century Gothic"/>
              </a:rPr>
              <a:t>Formulate, organize, initiate, and implement fund-raising activities with prior approval of the Executive Board. </a:t>
            </a:r>
            <a:endParaRPr sz="1900">
              <a:solidFill>
                <a:schemeClr val="dk1"/>
              </a:solidFill>
              <a:latin typeface="Century Gothic"/>
              <a:ea typeface="Century Gothic"/>
              <a:cs typeface="Century Gothic"/>
              <a:sym typeface="Century Gothic"/>
            </a:endParaRPr>
          </a:p>
          <a:p>
            <a:pPr indent="-349250" lvl="0" marL="457200" rtl="0" algn="l">
              <a:lnSpc>
                <a:spcPct val="150000"/>
              </a:lnSpc>
              <a:spcBef>
                <a:spcPts val="0"/>
              </a:spcBef>
              <a:spcAft>
                <a:spcPts val="0"/>
              </a:spcAft>
              <a:buClr>
                <a:schemeClr val="dk1"/>
              </a:buClr>
              <a:buSzPts val="1900"/>
              <a:buFont typeface="Century Gothic"/>
              <a:buChar char="•"/>
            </a:pPr>
            <a:r>
              <a:rPr lang="en-US" sz="1900">
                <a:solidFill>
                  <a:schemeClr val="dk1"/>
                </a:solidFill>
                <a:latin typeface="Century Gothic"/>
                <a:ea typeface="Century Gothic"/>
                <a:cs typeface="Century Gothic"/>
                <a:sym typeface="Century Gothic"/>
              </a:rPr>
              <a:t>Be responsible for all FNSA Scholarship funds and monies from Pennies PRN. </a:t>
            </a:r>
            <a:endParaRPr sz="1900">
              <a:solidFill>
                <a:schemeClr val="dk1"/>
              </a:solidFill>
              <a:latin typeface="Century Gothic"/>
              <a:ea typeface="Century Gothic"/>
              <a:cs typeface="Century Gothic"/>
              <a:sym typeface="Century Gothic"/>
            </a:endParaRPr>
          </a:p>
          <a:p>
            <a:pPr indent="-349250" lvl="0" marL="457200" rtl="0" algn="l">
              <a:lnSpc>
                <a:spcPct val="150000"/>
              </a:lnSpc>
              <a:spcBef>
                <a:spcPts val="0"/>
              </a:spcBef>
              <a:spcAft>
                <a:spcPts val="0"/>
              </a:spcAft>
              <a:buClr>
                <a:schemeClr val="dk1"/>
              </a:buClr>
              <a:buSzPts val="1900"/>
              <a:buFont typeface="Century Gothic"/>
              <a:buChar char="•"/>
            </a:pPr>
            <a:r>
              <a:rPr lang="en-US" sz="1900">
                <a:solidFill>
                  <a:schemeClr val="dk1"/>
                </a:solidFill>
                <a:latin typeface="Century Gothic"/>
                <a:ea typeface="Century Gothic"/>
                <a:cs typeface="Century Gothic"/>
                <a:sym typeface="Century Gothic"/>
              </a:rPr>
              <a:t>Be responsible for sustaining membership drives. </a:t>
            </a:r>
            <a:endParaRPr sz="1900">
              <a:solidFill>
                <a:schemeClr val="dk1"/>
              </a:solidFill>
              <a:latin typeface="Century Gothic"/>
              <a:ea typeface="Century Gothic"/>
              <a:cs typeface="Century Gothic"/>
              <a:sym typeface="Century Gothic"/>
            </a:endParaRPr>
          </a:p>
          <a:p>
            <a:pPr indent="-349250" lvl="0" marL="457200" rtl="0" algn="l">
              <a:lnSpc>
                <a:spcPct val="150000"/>
              </a:lnSpc>
              <a:spcBef>
                <a:spcPts val="0"/>
              </a:spcBef>
              <a:spcAft>
                <a:spcPts val="0"/>
              </a:spcAft>
              <a:buClr>
                <a:schemeClr val="dk1"/>
              </a:buClr>
              <a:buSzPts val="1900"/>
              <a:buFont typeface="Century Gothic"/>
              <a:buChar char="•"/>
            </a:pPr>
            <a:r>
              <a:rPr lang="en-US" sz="1900">
                <a:solidFill>
                  <a:schemeClr val="dk1"/>
                </a:solidFill>
                <a:latin typeface="Century Gothic"/>
                <a:ea typeface="Century Gothic"/>
                <a:cs typeface="Century Gothic"/>
                <a:sym typeface="Century Gothic"/>
              </a:rPr>
              <a:t>Initiate an exchange of ideas and information regarding fund-raising activities between NSNA, FNSA, and local chapters. </a:t>
            </a:r>
            <a:endParaRPr sz="1900">
              <a:solidFill>
                <a:schemeClr val="dk1"/>
              </a:solidFill>
              <a:latin typeface="Century Gothic"/>
              <a:ea typeface="Century Gothic"/>
              <a:cs typeface="Century Gothic"/>
              <a:sym typeface="Century Gothic"/>
            </a:endParaRPr>
          </a:p>
          <a:p>
            <a:pPr indent="-349250" lvl="0" marL="457200" rtl="0" algn="l">
              <a:lnSpc>
                <a:spcPct val="150000"/>
              </a:lnSpc>
              <a:spcBef>
                <a:spcPts val="0"/>
              </a:spcBef>
              <a:spcAft>
                <a:spcPts val="0"/>
              </a:spcAft>
              <a:buClr>
                <a:schemeClr val="dk1"/>
              </a:buClr>
              <a:buSzPts val="1900"/>
              <a:buFont typeface="Century Gothic"/>
              <a:buChar char="•"/>
            </a:pPr>
            <a:r>
              <a:rPr lang="en-US" sz="1900">
                <a:solidFill>
                  <a:schemeClr val="dk1"/>
                </a:solidFill>
                <a:latin typeface="Century Gothic"/>
                <a:ea typeface="Century Gothic"/>
                <a:cs typeface="Century Gothic"/>
                <a:sym typeface="Century Gothic"/>
              </a:rPr>
              <a:t>Perform all other duties pertaining to the office. </a:t>
            </a:r>
            <a:endParaRPr sz="2700">
              <a:latin typeface="Century Gothic"/>
              <a:ea typeface="Century Gothic"/>
              <a:cs typeface="Century Gothic"/>
              <a:sym typeface="Century Gothic"/>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g155a82e7e04_0_18"/>
          <p:cNvSpPr txBox="1"/>
          <p:nvPr>
            <p:ph type="title"/>
          </p:nvPr>
        </p:nvSpPr>
        <p:spPr>
          <a:xfrm>
            <a:off x="675400" y="103525"/>
            <a:ext cx="9517500" cy="10986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b="1" lang="en-US">
                <a:latin typeface="Century Gothic"/>
                <a:ea typeface="Century Gothic"/>
                <a:cs typeface="Century Gothic"/>
                <a:sym typeface="Century Gothic"/>
              </a:rPr>
              <a:t>Liaisons</a:t>
            </a:r>
            <a:endParaRPr b="1">
              <a:latin typeface="Century Gothic"/>
              <a:ea typeface="Century Gothic"/>
              <a:cs typeface="Century Gothic"/>
              <a:sym typeface="Century Gothic"/>
            </a:endParaRPr>
          </a:p>
        </p:txBody>
      </p:sp>
      <p:sp>
        <p:nvSpPr>
          <p:cNvPr id="661" name="Google Shape;661;g155a82e7e04_0_18"/>
          <p:cNvSpPr txBox="1"/>
          <p:nvPr>
            <p:ph idx="1" type="body"/>
          </p:nvPr>
        </p:nvSpPr>
        <p:spPr>
          <a:xfrm>
            <a:off x="1243000" y="1202125"/>
            <a:ext cx="8614500" cy="5209800"/>
          </a:xfrm>
          <a:prstGeom prst="rect">
            <a:avLst/>
          </a:prstGeom>
        </p:spPr>
        <p:txBody>
          <a:bodyPr anchorCtr="0" anchor="t" bIns="45700" lIns="91425" spcFirstLastPara="1" rIns="91425" wrap="square" tIns="45700">
            <a:noAutofit/>
          </a:bodyPr>
          <a:lstStyle/>
          <a:p>
            <a:pPr indent="-355600" lvl="0" marL="457200" rtl="0" algn="l">
              <a:lnSpc>
                <a:spcPct val="115000"/>
              </a:lnSpc>
              <a:spcBef>
                <a:spcPts val="1400"/>
              </a:spcBef>
              <a:spcAft>
                <a:spcPts val="0"/>
              </a:spcAft>
              <a:buSzPts val="2000"/>
              <a:buFont typeface="Century Gothic"/>
              <a:buChar char="●"/>
            </a:pPr>
            <a:r>
              <a:rPr b="1" lang="en-US" sz="2000">
                <a:latin typeface="Century Gothic"/>
                <a:ea typeface="Century Gothic"/>
                <a:cs typeface="Century Gothic"/>
                <a:sym typeface="Century Gothic"/>
              </a:rPr>
              <a:t>What are Liaisons?</a:t>
            </a:r>
            <a:endParaRPr b="1" sz="2000">
              <a:latin typeface="Century Gothic"/>
              <a:ea typeface="Century Gothic"/>
              <a:cs typeface="Century Gothic"/>
              <a:sym typeface="Century Gothic"/>
            </a:endParaRPr>
          </a:p>
          <a:p>
            <a:pPr indent="-355600" lvl="1" marL="914400" rtl="0" algn="l">
              <a:lnSpc>
                <a:spcPct val="115000"/>
              </a:lnSpc>
              <a:spcBef>
                <a:spcPts val="0"/>
              </a:spcBef>
              <a:spcAft>
                <a:spcPts val="0"/>
              </a:spcAft>
              <a:buSzPts val="2000"/>
              <a:buFont typeface="Century Gothic"/>
              <a:buChar char="○"/>
            </a:pPr>
            <a:r>
              <a:rPr lang="en-US" sz="2000">
                <a:latin typeface="Century Gothic"/>
                <a:ea typeface="Century Gothic"/>
                <a:cs typeface="Century Gothic"/>
                <a:sym typeface="Century Gothic"/>
              </a:rPr>
              <a:t>They are selected to represent the organization at important committee and task force meetings for state organizations and other entities and report back to the FNSA Executive Board.</a:t>
            </a:r>
            <a:endParaRPr sz="2000">
              <a:latin typeface="Century Gothic"/>
              <a:ea typeface="Century Gothic"/>
              <a:cs typeface="Century Gothic"/>
              <a:sym typeface="Century Gothic"/>
            </a:endParaRPr>
          </a:p>
          <a:p>
            <a:pPr indent="-355600" lvl="0" marL="457200" rtl="0" algn="l">
              <a:lnSpc>
                <a:spcPct val="115000"/>
              </a:lnSpc>
              <a:spcBef>
                <a:spcPts val="0"/>
              </a:spcBef>
              <a:spcAft>
                <a:spcPts val="0"/>
              </a:spcAft>
              <a:buSzPts val="2000"/>
              <a:buFont typeface="Century Gothic"/>
              <a:buChar char="●"/>
            </a:pPr>
            <a:r>
              <a:rPr b="1" lang="en-US" sz="2000">
                <a:latin typeface="Century Gothic"/>
                <a:ea typeface="Century Gothic"/>
                <a:cs typeface="Century Gothic"/>
                <a:sym typeface="Century Gothic"/>
              </a:rPr>
              <a:t>Available Positions</a:t>
            </a:r>
            <a:endParaRPr b="1" sz="2000">
              <a:latin typeface="Century Gothic"/>
              <a:ea typeface="Century Gothic"/>
              <a:cs typeface="Century Gothic"/>
              <a:sym typeface="Century Gothic"/>
            </a:endParaRPr>
          </a:p>
          <a:p>
            <a:pPr indent="-355600" lvl="1" marL="914400" rtl="0" algn="l">
              <a:lnSpc>
                <a:spcPct val="115000"/>
              </a:lnSpc>
              <a:spcBef>
                <a:spcPts val="0"/>
              </a:spcBef>
              <a:spcAft>
                <a:spcPts val="0"/>
              </a:spcAft>
              <a:buSzPts val="2000"/>
              <a:buFont typeface="Century Gothic"/>
              <a:buChar char="○"/>
            </a:pPr>
            <a:r>
              <a:rPr lang="en-US" sz="2000">
                <a:latin typeface="Century Gothic"/>
                <a:ea typeface="Century Gothic"/>
                <a:cs typeface="Century Gothic"/>
                <a:sym typeface="Century Gothic"/>
              </a:rPr>
              <a:t>Florida Nursing Association Board Liaison – Orlando, FL</a:t>
            </a:r>
            <a:endParaRPr sz="2000">
              <a:latin typeface="Century Gothic"/>
              <a:ea typeface="Century Gothic"/>
              <a:cs typeface="Century Gothic"/>
              <a:sym typeface="Century Gothic"/>
            </a:endParaRPr>
          </a:p>
          <a:p>
            <a:pPr indent="-355600" lvl="1" marL="914400" rtl="0" algn="l">
              <a:lnSpc>
                <a:spcPct val="115000"/>
              </a:lnSpc>
              <a:spcBef>
                <a:spcPts val="0"/>
              </a:spcBef>
              <a:spcAft>
                <a:spcPts val="0"/>
              </a:spcAft>
              <a:buSzPts val="2000"/>
              <a:buFont typeface="Century Gothic"/>
              <a:buChar char="○"/>
            </a:pPr>
            <a:r>
              <a:rPr lang="en-US" sz="2000">
                <a:latin typeface="Century Gothic"/>
                <a:ea typeface="Century Gothic"/>
                <a:cs typeface="Century Gothic"/>
                <a:sym typeface="Century Gothic"/>
              </a:rPr>
              <a:t>FNA Bylaws Committee Liaison – Orlando, FL</a:t>
            </a:r>
            <a:endParaRPr sz="2000">
              <a:latin typeface="Century Gothic"/>
              <a:ea typeface="Century Gothic"/>
              <a:cs typeface="Century Gothic"/>
              <a:sym typeface="Century Gothic"/>
            </a:endParaRPr>
          </a:p>
          <a:p>
            <a:pPr indent="-355600" lvl="1" marL="914400" rtl="0" algn="l">
              <a:lnSpc>
                <a:spcPct val="115000"/>
              </a:lnSpc>
              <a:spcBef>
                <a:spcPts val="0"/>
              </a:spcBef>
              <a:spcAft>
                <a:spcPts val="0"/>
              </a:spcAft>
              <a:buSzPts val="2000"/>
              <a:buFont typeface="Century Gothic"/>
              <a:buChar char="○"/>
            </a:pPr>
            <a:r>
              <a:rPr lang="en-US" sz="2000">
                <a:latin typeface="Century Gothic"/>
                <a:ea typeface="Century Gothic"/>
                <a:cs typeface="Century Gothic"/>
                <a:sym typeface="Century Gothic"/>
              </a:rPr>
              <a:t>Florida Board of Nursing Liaison – Tallahassee, FL</a:t>
            </a:r>
            <a:endParaRPr sz="2000">
              <a:latin typeface="Century Gothic"/>
              <a:ea typeface="Century Gothic"/>
              <a:cs typeface="Century Gothic"/>
              <a:sym typeface="Century Gothic"/>
            </a:endParaRPr>
          </a:p>
          <a:p>
            <a:pPr indent="-355600" lvl="1" marL="914400" rtl="0" algn="l">
              <a:lnSpc>
                <a:spcPct val="115000"/>
              </a:lnSpc>
              <a:spcBef>
                <a:spcPts val="0"/>
              </a:spcBef>
              <a:spcAft>
                <a:spcPts val="0"/>
              </a:spcAft>
              <a:buSzPts val="2000"/>
              <a:buFont typeface="Century Gothic"/>
              <a:buChar char="○"/>
            </a:pPr>
            <a:r>
              <a:rPr lang="en-US" sz="2000">
                <a:latin typeface="Century Gothic"/>
                <a:ea typeface="Century Gothic"/>
                <a:cs typeface="Century Gothic"/>
                <a:sym typeface="Century Gothic"/>
              </a:rPr>
              <a:t>Florida Center for Nursing Liaison – Orlando, FL</a:t>
            </a:r>
            <a:endParaRPr sz="2000">
              <a:latin typeface="Century Gothic"/>
              <a:ea typeface="Century Gothic"/>
              <a:cs typeface="Century Gothic"/>
              <a:sym typeface="Century Gothic"/>
            </a:endParaRPr>
          </a:p>
          <a:p>
            <a:pPr indent="-355600" lvl="1" marL="914400" rtl="0" algn="l">
              <a:lnSpc>
                <a:spcPct val="115000"/>
              </a:lnSpc>
              <a:spcBef>
                <a:spcPts val="0"/>
              </a:spcBef>
              <a:spcAft>
                <a:spcPts val="0"/>
              </a:spcAft>
              <a:buSzPts val="2000"/>
              <a:buFont typeface="Century Gothic"/>
              <a:buChar char="○"/>
            </a:pPr>
            <a:r>
              <a:rPr lang="en-US" sz="2000">
                <a:latin typeface="Century Gothic"/>
                <a:ea typeface="Century Gothic"/>
                <a:cs typeface="Century Gothic"/>
                <a:sym typeface="Century Gothic"/>
              </a:rPr>
              <a:t>Florida League for Nursing Liaison</a:t>
            </a:r>
            <a:endParaRPr sz="2000">
              <a:latin typeface="Century Gothic"/>
              <a:ea typeface="Century Gothic"/>
              <a:cs typeface="Century Gothic"/>
              <a:sym typeface="Century Gothic"/>
            </a:endParaRPr>
          </a:p>
          <a:p>
            <a:pPr indent="-355600" lvl="1" marL="914400" rtl="0" algn="l">
              <a:lnSpc>
                <a:spcPct val="115000"/>
              </a:lnSpc>
              <a:spcBef>
                <a:spcPts val="0"/>
              </a:spcBef>
              <a:spcAft>
                <a:spcPts val="0"/>
              </a:spcAft>
              <a:buSzPts val="2000"/>
              <a:buFont typeface="Century Gothic"/>
              <a:buChar char="○"/>
            </a:pPr>
            <a:r>
              <a:rPr lang="en-US" sz="2000">
                <a:latin typeface="Century Gothic"/>
                <a:ea typeface="Century Gothic"/>
                <a:cs typeface="Century Gothic"/>
                <a:sym typeface="Century Gothic"/>
              </a:rPr>
              <a:t>Florida Nurses Political Action Committee Liaison </a:t>
            </a:r>
            <a:endParaRPr sz="2000">
              <a:latin typeface="Century Gothic"/>
              <a:ea typeface="Century Gothic"/>
              <a:cs typeface="Century Gothic"/>
              <a:sym typeface="Century Gothic"/>
            </a:endParaRPr>
          </a:p>
          <a:p>
            <a:pPr indent="-355600" lvl="1" marL="914400" rtl="0" algn="l">
              <a:lnSpc>
                <a:spcPct val="115000"/>
              </a:lnSpc>
              <a:spcBef>
                <a:spcPts val="0"/>
              </a:spcBef>
              <a:spcAft>
                <a:spcPts val="0"/>
              </a:spcAft>
              <a:buSzPts val="2000"/>
              <a:buFont typeface="Century Gothic"/>
              <a:buChar char="○"/>
            </a:pPr>
            <a:r>
              <a:rPr lang="en-US" sz="2000">
                <a:latin typeface="Century Gothic"/>
                <a:ea typeface="Century Gothic"/>
                <a:cs typeface="Century Gothic"/>
                <a:sym typeface="Century Gothic"/>
              </a:rPr>
              <a:t>QUIN Council Liaison</a:t>
            </a:r>
            <a:endParaRPr sz="2000">
              <a:latin typeface="Century Gothic"/>
              <a:ea typeface="Century Gothic"/>
              <a:cs typeface="Century Gothic"/>
              <a:sym typeface="Century Gothic"/>
            </a:endParaRPr>
          </a:p>
          <a:p>
            <a:pPr indent="-355600" lvl="1" marL="914400" rtl="0" algn="l">
              <a:lnSpc>
                <a:spcPct val="115000"/>
              </a:lnSpc>
              <a:spcBef>
                <a:spcPts val="0"/>
              </a:spcBef>
              <a:spcAft>
                <a:spcPts val="0"/>
              </a:spcAft>
              <a:buSzPts val="2000"/>
              <a:buFont typeface="Century Gothic"/>
              <a:buChar char="○"/>
            </a:pPr>
            <a:r>
              <a:rPr lang="en-US" sz="2000">
                <a:latin typeface="Century Gothic"/>
                <a:ea typeface="Century Gothic"/>
                <a:cs typeface="Century Gothic"/>
                <a:sym typeface="Century Gothic"/>
              </a:rPr>
              <a:t>Special Interest Group Liaison</a:t>
            </a:r>
            <a:endParaRPr sz="2000">
              <a:latin typeface="Century Gothic"/>
              <a:ea typeface="Century Gothic"/>
              <a:cs typeface="Century Gothic"/>
              <a:sym typeface="Century Gothic"/>
            </a:endParaRPr>
          </a:p>
          <a:p>
            <a:pPr indent="0" lvl="0" marL="914400" rtl="0" algn="l">
              <a:lnSpc>
                <a:spcPct val="115000"/>
              </a:lnSpc>
              <a:spcBef>
                <a:spcPts val="1400"/>
              </a:spcBef>
              <a:spcAft>
                <a:spcPts val="0"/>
              </a:spcAft>
              <a:buNone/>
            </a:pPr>
            <a:r>
              <a:rPr lang="en-US" sz="2000" u="sng">
                <a:solidFill>
                  <a:schemeClr val="hlink"/>
                </a:solidFill>
                <a:latin typeface="Century Gothic"/>
                <a:ea typeface="Century Gothic"/>
                <a:cs typeface="Century Gothic"/>
                <a:sym typeface="Century Gothic"/>
                <a:hlinkClick r:id="rId3"/>
              </a:rPr>
              <a:t>https://form.jotform.com/232574988080063</a:t>
            </a:r>
            <a:r>
              <a:rPr lang="en-US" sz="2000">
                <a:latin typeface="Century Gothic"/>
                <a:ea typeface="Century Gothic"/>
                <a:cs typeface="Century Gothic"/>
                <a:sym typeface="Century Gothic"/>
              </a:rPr>
              <a:t> </a:t>
            </a:r>
            <a:endParaRPr sz="2000">
              <a:latin typeface="Century Gothic"/>
              <a:ea typeface="Century Gothic"/>
              <a:cs typeface="Century Gothic"/>
              <a:sym typeface="Century Gothic"/>
            </a:endParaRPr>
          </a:p>
          <a:p>
            <a:pPr indent="0" lvl="0" marL="914400" rtl="0" algn="l">
              <a:lnSpc>
                <a:spcPct val="115000"/>
              </a:lnSpc>
              <a:spcBef>
                <a:spcPts val="1400"/>
              </a:spcBef>
              <a:spcAft>
                <a:spcPts val="200"/>
              </a:spcAft>
              <a:buNone/>
            </a:pPr>
            <a:r>
              <a:t/>
            </a:r>
            <a:endParaRPr sz="2000"/>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g155a82e7e04_0_30"/>
          <p:cNvSpPr txBox="1"/>
          <p:nvPr>
            <p:ph type="ctrTitle"/>
          </p:nvPr>
        </p:nvSpPr>
        <p:spPr>
          <a:xfrm>
            <a:off x="3766025" y="2115967"/>
            <a:ext cx="4673700" cy="23787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6400">
                <a:latin typeface="Century Gothic"/>
                <a:ea typeface="Century Gothic"/>
                <a:cs typeface="Century Gothic"/>
                <a:sym typeface="Century Gothic"/>
              </a:rPr>
              <a:t>Open Discussion/Q&amp;A</a:t>
            </a:r>
            <a:endParaRPr sz="6400">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g1e71790a807_0_41"/>
          <p:cNvPicPr preferRelativeResize="0"/>
          <p:nvPr/>
        </p:nvPicPr>
        <p:blipFill>
          <a:blip r:embed="rId3">
            <a:alphaModFix/>
          </a:blip>
          <a:stretch>
            <a:fillRect/>
          </a:stretch>
        </p:blipFill>
        <p:spPr>
          <a:xfrm>
            <a:off x="3589419" y="1572974"/>
            <a:ext cx="4203600" cy="5044324"/>
          </a:xfrm>
          <a:prstGeom prst="rect">
            <a:avLst/>
          </a:prstGeom>
          <a:noFill/>
          <a:ln>
            <a:noFill/>
          </a:ln>
        </p:spPr>
      </p:pic>
      <p:sp>
        <p:nvSpPr>
          <p:cNvPr id="162" name="Google Shape;162;g1e71790a807_0_41"/>
          <p:cNvSpPr txBox="1"/>
          <p:nvPr>
            <p:ph type="title"/>
          </p:nvPr>
        </p:nvSpPr>
        <p:spPr>
          <a:xfrm>
            <a:off x="2554050" y="631275"/>
            <a:ext cx="7083900" cy="8235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b="1" lang="en-US">
                <a:latin typeface="Century Gothic"/>
                <a:ea typeface="Century Gothic"/>
                <a:cs typeface="Century Gothic"/>
                <a:sym typeface="Century Gothic"/>
              </a:rPr>
              <a:t>Region 1 Director</a:t>
            </a:r>
            <a:endParaRPr>
              <a:latin typeface="Century Gothic"/>
              <a:ea typeface="Century Gothic"/>
              <a:cs typeface="Century Gothic"/>
              <a:sym typeface="Century Gothic"/>
            </a:endParaRPr>
          </a:p>
        </p:txBody>
      </p:sp>
      <p:sp>
        <p:nvSpPr>
          <p:cNvPr id="163" name="Google Shape;163;g1e71790a807_0_41"/>
          <p:cNvSpPr txBox="1"/>
          <p:nvPr>
            <p:ph idx="1" type="body"/>
          </p:nvPr>
        </p:nvSpPr>
        <p:spPr>
          <a:xfrm>
            <a:off x="648400" y="1899450"/>
            <a:ext cx="10696800" cy="477000"/>
          </a:xfrm>
          <a:prstGeom prst="rect">
            <a:avLst/>
          </a:prstGeom>
        </p:spPr>
        <p:txBody>
          <a:bodyPr anchorCtr="0" anchor="t" bIns="45700" lIns="91425" spcFirstLastPara="1" rIns="91425" wrap="square" tIns="45700">
            <a:spAutoFit/>
          </a:bodyPr>
          <a:lstStyle/>
          <a:p>
            <a:pPr indent="-387350" lvl="0" marL="457200" rtl="0" algn="l">
              <a:spcBef>
                <a:spcPts val="1400"/>
              </a:spcBef>
              <a:spcAft>
                <a:spcPts val="2100"/>
              </a:spcAft>
              <a:buSzPts val="2500"/>
              <a:buFont typeface="Century Gothic"/>
              <a:buChar char="★"/>
            </a:pPr>
            <a:r>
              <a:rPr lang="en-US" sz="2500">
                <a:latin typeface="Century Gothic"/>
                <a:ea typeface="Century Gothic"/>
                <a:cs typeface="Century Gothic"/>
                <a:sym typeface="Century Gothic"/>
              </a:rPr>
              <a:t>This position is currently vacant!</a:t>
            </a:r>
            <a:endParaRPr sz="2500">
              <a:latin typeface="Century Gothic"/>
              <a:ea typeface="Century Gothic"/>
              <a:cs typeface="Century Gothic"/>
              <a:sym typeface="Century Gothic"/>
            </a:endParaRPr>
          </a:p>
        </p:txBody>
      </p:sp>
      <p:sp>
        <p:nvSpPr>
          <p:cNvPr id="164" name="Google Shape;164;g1e71790a807_0_41"/>
          <p:cNvSpPr txBox="1"/>
          <p:nvPr>
            <p:ph idx="2" type="body"/>
          </p:nvPr>
        </p:nvSpPr>
        <p:spPr>
          <a:xfrm>
            <a:off x="885825" y="1454763"/>
            <a:ext cx="5424600" cy="1130700"/>
          </a:xfrm>
          <a:prstGeom prst="rect">
            <a:avLst/>
          </a:prstGeom>
        </p:spPr>
        <p:txBody>
          <a:bodyPr anchorCtr="0" anchor="t" bIns="45700" lIns="91425" spcFirstLastPara="1" rIns="91425" wrap="square" tIns="45700">
            <a:noAutofit/>
          </a:bodyPr>
          <a:lstStyle/>
          <a:p>
            <a:pPr indent="0" lvl="0" marL="0" marR="0" rtl="0" algn="ctr">
              <a:spcBef>
                <a:spcPts val="0"/>
              </a:spcBef>
              <a:spcAft>
                <a:spcPts val="0"/>
              </a:spcAft>
              <a:buNone/>
            </a:pPr>
            <a:r>
              <a:t/>
            </a:r>
            <a:endParaRPr b="1" i="1"/>
          </a:p>
          <a:p>
            <a:pPr indent="0" lvl="0" marL="0" marR="0" rtl="0" algn="ctr">
              <a:spcBef>
                <a:spcPts val="0"/>
              </a:spcBef>
              <a:spcAft>
                <a:spcPts val="0"/>
              </a:spcAft>
              <a:buNone/>
            </a:pPr>
            <a:r>
              <a:t/>
            </a:r>
            <a:endParaRPr b="1"/>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id="673" name="Google Shape;673;g1e7b71c00e7_2_64"/>
          <p:cNvSpPr txBox="1"/>
          <p:nvPr>
            <p:ph type="title"/>
          </p:nvPr>
        </p:nvSpPr>
        <p:spPr>
          <a:xfrm>
            <a:off x="1262062" y="365125"/>
            <a:ext cx="9691800" cy="1325700"/>
          </a:xfrm>
          <a:prstGeom prst="rect">
            <a:avLst/>
          </a:prstGeom>
        </p:spPr>
        <p:txBody>
          <a:bodyPr anchorCtr="0" anchor="b" bIns="45700" lIns="91425" spcFirstLastPara="1" rIns="91425" wrap="square" tIns="45700">
            <a:normAutofit/>
          </a:bodyPr>
          <a:lstStyle/>
          <a:p>
            <a:pPr indent="0" lvl="0" marL="0" rtl="0" algn="ctr">
              <a:spcBef>
                <a:spcPts val="0"/>
              </a:spcBef>
              <a:spcAft>
                <a:spcPts val="0"/>
              </a:spcAft>
              <a:buNone/>
            </a:pPr>
            <a:r>
              <a:rPr lang="en-US"/>
              <a:t>Lets Stay Connected!</a:t>
            </a:r>
            <a:endParaRPr/>
          </a:p>
        </p:txBody>
      </p:sp>
      <p:sp>
        <p:nvSpPr>
          <p:cNvPr id="674" name="Google Shape;674;g1e7b71c00e7_2_64"/>
          <p:cNvSpPr txBox="1"/>
          <p:nvPr>
            <p:ph idx="1" type="body"/>
          </p:nvPr>
        </p:nvSpPr>
        <p:spPr>
          <a:xfrm>
            <a:off x="3337462" y="1807150"/>
            <a:ext cx="8594700" cy="4351200"/>
          </a:xfrm>
          <a:prstGeom prst="rect">
            <a:avLst/>
          </a:prstGeom>
        </p:spPr>
        <p:txBody>
          <a:bodyPr anchorCtr="0" anchor="t" bIns="45700" lIns="91425" spcFirstLastPara="1" rIns="91425" wrap="square" tIns="45700">
            <a:normAutofit fontScale="92500" lnSpcReduction="20000"/>
          </a:bodyPr>
          <a:lstStyle/>
          <a:p>
            <a:pPr indent="0" lvl="0" marL="0" rtl="0" algn="l">
              <a:spcBef>
                <a:spcPts val="1400"/>
              </a:spcBef>
              <a:spcAft>
                <a:spcPts val="0"/>
              </a:spcAft>
              <a:buNone/>
            </a:pPr>
            <a:r>
              <a:rPr lang="en-US" sz="4200" u="sng">
                <a:solidFill>
                  <a:schemeClr val="hlink"/>
                </a:solidFill>
                <a:hlinkClick r:id="rId3"/>
              </a:rPr>
              <a:t>www.fnsa.net</a:t>
            </a:r>
            <a:endParaRPr/>
          </a:p>
          <a:p>
            <a:pPr indent="0" lvl="0" marL="0" rtl="0" algn="l">
              <a:spcBef>
                <a:spcPts val="1400"/>
              </a:spcBef>
              <a:spcAft>
                <a:spcPts val="0"/>
              </a:spcAft>
              <a:buNone/>
            </a:pPr>
            <a:r>
              <a:t/>
            </a:r>
            <a:endParaRPr/>
          </a:p>
          <a:p>
            <a:pPr indent="0" lvl="0" marL="0" rtl="0" algn="l">
              <a:spcBef>
                <a:spcPts val="1400"/>
              </a:spcBef>
              <a:spcAft>
                <a:spcPts val="0"/>
              </a:spcAft>
              <a:buNone/>
            </a:pPr>
            <a:r>
              <a:t/>
            </a:r>
            <a:endParaRPr/>
          </a:p>
          <a:p>
            <a:pPr indent="0" lvl="0" marL="0" rtl="0" algn="l">
              <a:spcBef>
                <a:spcPts val="1400"/>
              </a:spcBef>
              <a:spcAft>
                <a:spcPts val="0"/>
              </a:spcAft>
              <a:buNone/>
            </a:pPr>
            <a:r>
              <a:t/>
            </a:r>
            <a:endParaRPr/>
          </a:p>
          <a:p>
            <a:pPr indent="0" lvl="0" marL="0" rtl="0" algn="l">
              <a:spcBef>
                <a:spcPts val="1400"/>
              </a:spcBef>
              <a:spcAft>
                <a:spcPts val="0"/>
              </a:spcAft>
              <a:buNone/>
            </a:pPr>
            <a:r>
              <a:rPr lang="en-US" sz="2016"/>
              <a:t> </a:t>
            </a:r>
            <a:r>
              <a:rPr lang="en-US" sz="2340"/>
              <a:t>@FLstudentnurses</a:t>
            </a:r>
            <a:endParaRPr sz="2340"/>
          </a:p>
          <a:p>
            <a:pPr indent="0" lvl="0" marL="0" rtl="0" algn="l">
              <a:spcBef>
                <a:spcPts val="1400"/>
              </a:spcBef>
              <a:spcAft>
                <a:spcPts val="0"/>
              </a:spcAft>
              <a:buNone/>
            </a:pPr>
            <a:r>
              <a:t/>
            </a:r>
            <a:endParaRPr/>
          </a:p>
          <a:p>
            <a:pPr indent="0" lvl="0" marL="0" rtl="0" algn="l">
              <a:spcBef>
                <a:spcPts val="1400"/>
              </a:spcBef>
              <a:spcAft>
                <a:spcPts val="0"/>
              </a:spcAft>
              <a:buNone/>
            </a:pPr>
            <a:r>
              <a:t/>
            </a:r>
            <a:endParaRPr/>
          </a:p>
          <a:p>
            <a:pPr indent="0" lvl="0" marL="0" rtl="0" algn="l">
              <a:spcBef>
                <a:spcPts val="1400"/>
              </a:spcBef>
              <a:spcAft>
                <a:spcPts val="0"/>
              </a:spcAft>
              <a:buNone/>
            </a:pPr>
            <a:r>
              <a:t/>
            </a:r>
            <a:endParaRPr/>
          </a:p>
          <a:p>
            <a:pPr indent="0" lvl="0" marL="0" rtl="0" algn="l">
              <a:spcBef>
                <a:spcPts val="1400"/>
              </a:spcBef>
              <a:spcAft>
                <a:spcPts val="0"/>
              </a:spcAft>
              <a:buNone/>
            </a:pPr>
            <a:r>
              <a:rPr lang="en-US" sz="2232"/>
              <a:t>FL Student Nurses Association on Facebook!</a:t>
            </a:r>
            <a:endParaRPr sz="2232"/>
          </a:p>
          <a:p>
            <a:pPr indent="0" lvl="0" marL="0" rtl="0" algn="l">
              <a:spcBef>
                <a:spcPts val="1400"/>
              </a:spcBef>
              <a:spcAft>
                <a:spcPts val="0"/>
              </a:spcAft>
              <a:buNone/>
            </a:pPr>
            <a:r>
              <a:t/>
            </a:r>
            <a:endParaRPr/>
          </a:p>
          <a:p>
            <a:pPr indent="0" lvl="0" marL="0" rtl="0" algn="l">
              <a:spcBef>
                <a:spcPts val="1400"/>
              </a:spcBef>
              <a:spcAft>
                <a:spcPts val="200"/>
              </a:spcAft>
              <a:buNone/>
            </a:pPr>
            <a:r>
              <a:t/>
            </a:r>
            <a:endParaRPr/>
          </a:p>
        </p:txBody>
      </p:sp>
      <p:pic>
        <p:nvPicPr>
          <p:cNvPr id="675" name="Google Shape;675;g1e7b71c00e7_2_64"/>
          <p:cNvPicPr preferRelativeResize="0"/>
          <p:nvPr/>
        </p:nvPicPr>
        <p:blipFill>
          <a:blip r:embed="rId4">
            <a:alphaModFix/>
          </a:blip>
          <a:stretch>
            <a:fillRect/>
          </a:stretch>
        </p:blipFill>
        <p:spPr>
          <a:xfrm>
            <a:off x="1736850" y="1342650"/>
            <a:ext cx="1388900" cy="1797400"/>
          </a:xfrm>
          <a:prstGeom prst="rect">
            <a:avLst/>
          </a:prstGeom>
          <a:noFill/>
          <a:ln>
            <a:noFill/>
          </a:ln>
        </p:spPr>
      </p:pic>
      <p:pic>
        <p:nvPicPr>
          <p:cNvPr id="676" name="Google Shape;676;g1e7b71c00e7_2_64"/>
          <p:cNvPicPr preferRelativeResize="0"/>
          <p:nvPr/>
        </p:nvPicPr>
        <p:blipFill>
          <a:blip r:embed="rId5">
            <a:alphaModFix/>
          </a:blip>
          <a:stretch>
            <a:fillRect/>
          </a:stretch>
        </p:blipFill>
        <p:spPr>
          <a:xfrm>
            <a:off x="2034363" y="4749925"/>
            <a:ext cx="793875" cy="793875"/>
          </a:xfrm>
          <a:prstGeom prst="rect">
            <a:avLst/>
          </a:prstGeom>
          <a:noFill/>
          <a:ln>
            <a:noFill/>
          </a:ln>
        </p:spPr>
      </p:pic>
      <p:pic>
        <p:nvPicPr>
          <p:cNvPr id="677" name="Google Shape;677;g1e7b71c00e7_2_64"/>
          <p:cNvPicPr preferRelativeResize="0"/>
          <p:nvPr/>
        </p:nvPicPr>
        <p:blipFill>
          <a:blip r:embed="rId6">
            <a:alphaModFix/>
          </a:blip>
          <a:stretch>
            <a:fillRect/>
          </a:stretch>
        </p:blipFill>
        <p:spPr>
          <a:xfrm>
            <a:off x="1969396" y="3299000"/>
            <a:ext cx="923800" cy="923825"/>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g155a82e7e04_0_46"/>
          <p:cNvSpPr txBox="1"/>
          <p:nvPr>
            <p:ph type="ctrTitle"/>
          </p:nvPr>
        </p:nvSpPr>
        <p:spPr>
          <a:xfrm>
            <a:off x="3032850" y="2239650"/>
            <a:ext cx="6278700" cy="23787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lang="en-US" sz="7600">
                <a:solidFill>
                  <a:schemeClr val="lt1"/>
                </a:solidFill>
                <a:latin typeface="Georgia"/>
                <a:ea typeface="Georgia"/>
                <a:cs typeface="Georgia"/>
                <a:sym typeface="Georgia"/>
              </a:rPr>
              <a:t>Thank you </a:t>
            </a:r>
            <a:r>
              <a:rPr lang="en-US" sz="3900">
                <a:solidFill>
                  <a:schemeClr val="lt1"/>
                </a:solidFill>
                <a:latin typeface="Georgia"/>
                <a:ea typeface="Georgia"/>
                <a:cs typeface="Georgia"/>
                <a:sym typeface="Georgia"/>
              </a:rPr>
              <a:t> </a:t>
            </a:r>
            <a:endParaRPr sz="9200">
              <a:solidFill>
                <a:schemeClr val="lt1"/>
              </a:solidFill>
              <a:latin typeface="Georgia"/>
              <a:ea typeface="Georgia"/>
              <a:cs typeface="Georgia"/>
              <a:sym typeface="Georgia"/>
            </a:endParaRPr>
          </a:p>
        </p:txBody>
      </p:sp>
      <p:sp>
        <p:nvSpPr>
          <p:cNvPr id="684" name="Google Shape;684;g155a82e7e04_0_46"/>
          <p:cNvSpPr txBox="1"/>
          <p:nvPr/>
        </p:nvSpPr>
        <p:spPr>
          <a:xfrm>
            <a:off x="3388200" y="4007200"/>
            <a:ext cx="55173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100">
                <a:solidFill>
                  <a:schemeClr val="lt1"/>
                </a:solidFill>
                <a:latin typeface="Century Schoolbook"/>
                <a:ea typeface="Century Schoolbook"/>
                <a:cs typeface="Century Schoolbook"/>
                <a:sym typeface="Century Schoolbook"/>
              </a:rPr>
              <a:t>See you at convention in October!!</a:t>
            </a:r>
            <a:endParaRPr b="1" sz="2100">
              <a:solidFill>
                <a:schemeClr val="lt1"/>
              </a:solidFill>
              <a:latin typeface="Century Schoolbook"/>
              <a:ea typeface="Century Schoolbook"/>
              <a:cs typeface="Century Schoolbook"/>
              <a:sym typeface="Century Schoolbook"/>
            </a:endParaRPr>
          </a:p>
        </p:txBody>
      </p:sp>
      <p:sp>
        <p:nvSpPr>
          <p:cNvPr id="685" name="Google Shape;685;g155a82e7e04_0_46"/>
          <p:cNvSpPr txBox="1"/>
          <p:nvPr/>
        </p:nvSpPr>
        <p:spPr>
          <a:xfrm>
            <a:off x="4718400" y="4515100"/>
            <a:ext cx="27552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solidFill>
                  <a:schemeClr val="lt1"/>
                </a:solidFill>
                <a:latin typeface="Century Schoolbook"/>
                <a:ea typeface="Century Schoolbook"/>
                <a:cs typeface="Century Schoolbook"/>
                <a:sym typeface="Century Schoolbook"/>
              </a:rPr>
              <a:t>Please </a:t>
            </a:r>
            <a:r>
              <a:rPr b="1" lang="en-US">
                <a:solidFill>
                  <a:schemeClr val="lt1"/>
                </a:solidFill>
                <a:latin typeface="Century Schoolbook"/>
                <a:ea typeface="Century Schoolbook"/>
                <a:cs typeface="Century Schoolbook"/>
                <a:sym typeface="Century Schoolbook"/>
              </a:rPr>
              <a:t>reach out</a:t>
            </a:r>
            <a:r>
              <a:rPr b="1" lang="en-US">
                <a:solidFill>
                  <a:schemeClr val="lt1"/>
                </a:solidFill>
                <a:latin typeface="Century Schoolbook"/>
                <a:ea typeface="Century Schoolbook"/>
                <a:cs typeface="Century Schoolbook"/>
                <a:sym typeface="Century Schoolbook"/>
              </a:rPr>
              <a:t> if you have any further questions</a:t>
            </a:r>
            <a:endParaRPr b="1">
              <a:solidFill>
                <a:schemeClr val="lt1"/>
              </a:solidFill>
              <a:latin typeface="Century Schoolbook"/>
              <a:ea typeface="Century Schoolbook"/>
              <a:cs typeface="Century Schoolbook"/>
              <a:sym typeface="Century Schoolbook"/>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g1e71790a807_0_48"/>
          <p:cNvSpPr txBox="1"/>
          <p:nvPr>
            <p:ph type="title"/>
          </p:nvPr>
        </p:nvSpPr>
        <p:spPr>
          <a:xfrm>
            <a:off x="389175" y="2714080"/>
            <a:ext cx="6417900" cy="8235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b="1" lang="en-US">
                <a:latin typeface="Century Gothic"/>
                <a:ea typeface="Century Gothic"/>
                <a:cs typeface="Century Gothic"/>
                <a:sym typeface="Century Gothic"/>
              </a:rPr>
              <a:t>Region 2 Director</a:t>
            </a:r>
            <a:endParaRPr>
              <a:latin typeface="Century Gothic"/>
              <a:ea typeface="Century Gothic"/>
              <a:cs typeface="Century Gothic"/>
              <a:sym typeface="Century Gothic"/>
            </a:endParaRPr>
          </a:p>
        </p:txBody>
      </p:sp>
      <p:sp>
        <p:nvSpPr>
          <p:cNvPr id="170" name="Google Shape;170;g1e71790a807_0_48"/>
          <p:cNvSpPr txBox="1"/>
          <p:nvPr>
            <p:ph idx="1" type="body"/>
          </p:nvPr>
        </p:nvSpPr>
        <p:spPr>
          <a:xfrm>
            <a:off x="6582675" y="3900925"/>
            <a:ext cx="4862400" cy="384900"/>
          </a:xfrm>
          <a:prstGeom prst="rect">
            <a:avLst/>
          </a:prstGeom>
        </p:spPr>
        <p:txBody>
          <a:bodyPr anchorCtr="0" anchor="t" bIns="45700" lIns="91425" spcFirstLastPara="1" rIns="91425" wrap="square" tIns="45700">
            <a:spAutoFit/>
          </a:bodyPr>
          <a:lstStyle/>
          <a:p>
            <a:pPr indent="0" lvl="0" marL="0" rtl="0" algn="l">
              <a:spcBef>
                <a:spcPts val="1400"/>
              </a:spcBef>
              <a:spcAft>
                <a:spcPts val="2100"/>
              </a:spcAft>
              <a:buNone/>
            </a:pPr>
            <a:r>
              <a:t/>
            </a:r>
            <a:endParaRPr>
              <a:latin typeface="Century Gothic"/>
              <a:ea typeface="Century Gothic"/>
              <a:cs typeface="Century Gothic"/>
              <a:sym typeface="Century Gothic"/>
            </a:endParaRPr>
          </a:p>
        </p:txBody>
      </p:sp>
      <p:sp>
        <p:nvSpPr>
          <p:cNvPr id="171" name="Google Shape;171;g1e71790a807_0_48"/>
          <p:cNvSpPr txBox="1"/>
          <p:nvPr>
            <p:ph idx="2" type="body"/>
          </p:nvPr>
        </p:nvSpPr>
        <p:spPr>
          <a:xfrm>
            <a:off x="885825" y="3469638"/>
            <a:ext cx="5424600" cy="1130700"/>
          </a:xfrm>
          <a:prstGeom prst="rect">
            <a:avLst/>
          </a:prstGeom>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b="1" i="1" lang="en-US" sz="2000">
                <a:solidFill>
                  <a:srgbClr val="525252"/>
                </a:solidFill>
                <a:latin typeface="Century Gothic"/>
                <a:ea typeface="Century Gothic"/>
                <a:cs typeface="Century Gothic"/>
                <a:sym typeface="Century Gothic"/>
              </a:rPr>
              <a:t>Lakisha Carter</a:t>
            </a:r>
            <a:endParaRPr b="1" i="1" sz="2000">
              <a:latin typeface="Century Gothic"/>
              <a:ea typeface="Century Gothic"/>
              <a:cs typeface="Century Gothic"/>
              <a:sym typeface="Century Gothic"/>
            </a:endParaRPr>
          </a:p>
          <a:p>
            <a:pPr indent="0" lvl="0" marL="0" marR="0" rtl="0" algn="ctr">
              <a:spcBef>
                <a:spcPts val="0"/>
              </a:spcBef>
              <a:spcAft>
                <a:spcPts val="0"/>
              </a:spcAft>
              <a:buNone/>
            </a:pPr>
            <a:r>
              <a:rPr b="1" lang="en-US" sz="2000">
                <a:latin typeface="Century Gothic"/>
                <a:ea typeface="Century Gothic"/>
                <a:cs typeface="Century Gothic"/>
                <a:sym typeface="Century Gothic"/>
              </a:rPr>
              <a:t>Florida State College at Jacksonville</a:t>
            </a:r>
            <a:endParaRPr b="1" sz="2000">
              <a:latin typeface="Century Gothic"/>
              <a:ea typeface="Century Gothic"/>
              <a:cs typeface="Century Gothic"/>
              <a:sym typeface="Century Gothic"/>
            </a:endParaRPr>
          </a:p>
        </p:txBody>
      </p:sp>
      <p:sp>
        <p:nvSpPr>
          <p:cNvPr id="172" name="Google Shape;172;g1e71790a807_0_48"/>
          <p:cNvSpPr txBox="1"/>
          <p:nvPr/>
        </p:nvSpPr>
        <p:spPr>
          <a:xfrm>
            <a:off x="7737950" y="1452600"/>
            <a:ext cx="3296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entury Schoolbook"/>
              <a:ea typeface="Century Schoolbook"/>
              <a:cs typeface="Century Schoolbook"/>
              <a:sym typeface="Century Schoolbook"/>
            </a:endParaRPr>
          </a:p>
        </p:txBody>
      </p:sp>
      <p:pic>
        <p:nvPicPr>
          <p:cNvPr id="173" name="Google Shape;173;g1e71790a807_0_48"/>
          <p:cNvPicPr preferRelativeResize="0"/>
          <p:nvPr/>
        </p:nvPicPr>
        <p:blipFill>
          <a:blip r:embed="rId3">
            <a:alphaModFix/>
          </a:blip>
          <a:stretch>
            <a:fillRect/>
          </a:stretch>
        </p:blipFill>
        <p:spPr>
          <a:xfrm>
            <a:off x="6582675" y="1096550"/>
            <a:ext cx="4610287" cy="512132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5_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2018-08-01T16:43:06Z</dcterms:created>
  <dc:creator>Kiara Bradley</dc:creator>
</cp:coreProperties>
</file>

<file path=docProps/custom.xml><?xml version="1.0" encoding="utf-8"?>
<Properties xmlns="http://schemas.openxmlformats.org/officeDocument/2006/custom-properties" xmlns:vt="http://schemas.openxmlformats.org/officeDocument/2006/docPropsVTypes"/>
</file>